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media/image57.svg" ContentType="image/svg+xml"/>
  <Override PartName="/ppt/media/image5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7" r:id="rId3"/>
  </p:sldMasterIdLst>
  <p:notesMasterIdLst>
    <p:notesMasterId r:id="rId42"/>
  </p:notesMasterIdLst>
  <p:sldIdLst>
    <p:sldId id="258" r:id="rId4"/>
    <p:sldId id="334" r:id="rId5"/>
    <p:sldId id="509" r:id="rId6"/>
    <p:sldId id="336" r:id="rId7"/>
    <p:sldId id="337" r:id="rId8"/>
    <p:sldId id="338" r:id="rId9"/>
    <p:sldId id="339" r:id="rId10"/>
    <p:sldId id="340" r:id="rId11"/>
    <p:sldId id="342" r:id="rId12"/>
    <p:sldId id="419" r:id="rId13"/>
    <p:sldId id="344" r:id="rId14"/>
    <p:sldId id="420" r:id="rId15"/>
    <p:sldId id="348" r:id="rId16"/>
    <p:sldId id="349" r:id="rId17"/>
    <p:sldId id="257" r:id="rId18"/>
    <p:sldId id="352" r:id="rId19"/>
    <p:sldId id="350" r:id="rId20"/>
    <p:sldId id="353" r:id="rId21"/>
    <p:sldId id="351" r:id="rId22"/>
    <p:sldId id="259" r:id="rId23"/>
    <p:sldId id="354" r:id="rId24"/>
    <p:sldId id="363" r:id="rId25"/>
    <p:sldId id="355" r:id="rId26"/>
    <p:sldId id="364" r:id="rId27"/>
    <p:sldId id="356" r:id="rId28"/>
    <p:sldId id="357" r:id="rId29"/>
    <p:sldId id="365" r:id="rId30"/>
    <p:sldId id="358" r:id="rId31"/>
    <p:sldId id="359" r:id="rId32"/>
    <p:sldId id="360" r:id="rId33"/>
    <p:sldId id="260" r:id="rId34"/>
    <p:sldId id="367" r:id="rId35"/>
    <p:sldId id="366" r:id="rId36"/>
    <p:sldId id="261" r:id="rId37"/>
    <p:sldId id="327" r:id="rId38"/>
    <p:sldId id="328" r:id="rId39"/>
    <p:sldId id="262" r:id="rId40"/>
    <p:sldId id="372" r:id="rId41"/>
    <p:sldId id="326" r:id="rId43"/>
    <p:sldId id="377" r:id="rId44"/>
    <p:sldId id="378" r:id="rId45"/>
    <p:sldId id="379" r:id="rId46"/>
    <p:sldId id="380" r:id="rId47"/>
    <p:sldId id="381" r:id="rId48"/>
    <p:sldId id="382" r:id="rId49"/>
    <p:sldId id="368" r:id="rId50"/>
    <p:sldId id="383" r:id="rId51"/>
    <p:sldId id="373" r:id="rId52"/>
    <p:sldId id="369" r:id="rId53"/>
    <p:sldId id="385" r:id="rId54"/>
    <p:sldId id="384" r:id="rId55"/>
    <p:sldId id="370" r:id="rId56"/>
    <p:sldId id="390" r:id="rId57"/>
    <p:sldId id="391" r:id="rId58"/>
    <p:sldId id="386" r:id="rId59"/>
    <p:sldId id="389" r:id="rId60"/>
    <p:sldId id="392" r:id="rId61"/>
    <p:sldId id="393" r:id="rId62"/>
    <p:sldId id="394" r:id="rId63"/>
    <p:sldId id="395" r:id="rId64"/>
    <p:sldId id="396" r:id="rId65"/>
    <p:sldId id="329" r:id="rId66"/>
    <p:sldId id="397" r:id="rId67"/>
    <p:sldId id="330" r:id="rId68"/>
    <p:sldId id="331" r:id="rId69"/>
    <p:sldId id="332" r:id="rId70"/>
    <p:sldId id="418" r:id="rId71"/>
    <p:sldId id="398" r:id="rId72"/>
    <p:sldId id="402" r:id="rId73"/>
    <p:sldId id="403" r:id="rId74"/>
    <p:sldId id="497" r:id="rId75"/>
    <p:sldId id="407" r:id="rId76"/>
    <p:sldId id="408" r:id="rId77"/>
    <p:sldId id="409" r:id="rId78"/>
    <p:sldId id="410" r:id="rId79"/>
    <p:sldId id="411" r:id="rId80"/>
    <p:sldId id="412" r:id="rId81"/>
    <p:sldId id="413" r:id="rId82"/>
    <p:sldId id="414" r:id="rId83"/>
    <p:sldId id="415" r:id="rId84"/>
    <p:sldId id="416" r:id="rId85"/>
    <p:sldId id="417" r:id="rId86"/>
  </p:sldIdLst>
  <p:sldSz cx="9144000" cy="6858000" type="screen4x3"/>
  <p:notesSz cx="6858000" cy="9144000"/>
  <p:custDataLst>
    <p:tags r:id="rId9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1"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94"/>
    <p:restoredTop sz="94593"/>
  </p:normalViewPr>
  <p:slideViewPr>
    <p:cSldViewPr snapToGrid="0" snapToObjects="1" showGuides="1">
      <p:cViewPr varScale="1">
        <p:scale>
          <a:sx n="117" d="100"/>
          <a:sy n="117" d="100"/>
        </p:scale>
        <p:origin x="432" y="168"/>
      </p:cViewPr>
      <p:guideLst>
        <p:guide orient="horz" pos="21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0" Type="http://schemas.openxmlformats.org/officeDocument/2006/relationships/tags" Target="tags/tag1.xml"/><Relationship Id="rId9" Type="http://schemas.openxmlformats.org/officeDocument/2006/relationships/slide" Target="slides/slide6.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5.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4.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notesMaster" Target="notesMasters/notesMaster1.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2.xml.rels><?xml version="1.0" encoding="UTF-8" standalone="yes"?>
<Relationships xmlns="http://schemas.openxmlformats.org/package/2006/relationships"><Relationship Id="rId4" Type="http://schemas.openxmlformats.org/officeDocument/2006/relationships/image" Target="../media/image59.svg"/><Relationship Id="rId3" Type="http://schemas.openxmlformats.org/officeDocument/2006/relationships/image" Target="../media/image58.jpeg"/><Relationship Id="rId2" Type="http://schemas.openxmlformats.org/officeDocument/2006/relationships/image" Target="../media/image57.svg"/><Relationship Id="rId1" Type="http://schemas.openxmlformats.org/officeDocument/2006/relationships/image" Target="../media/image56.jpeg"/></Relationships>
</file>

<file path=ppt/diagrams/_rels/drawing2.xml.rels><?xml version="1.0" encoding="UTF-8" standalone="yes"?>
<Relationships xmlns="http://schemas.openxmlformats.org/package/2006/relationships"><Relationship Id="rId4" Type="http://schemas.openxmlformats.org/officeDocument/2006/relationships/image" Target="../media/image59.svg"/><Relationship Id="rId3" Type="http://schemas.openxmlformats.org/officeDocument/2006/relationships/image" Target="../media/image58.jpeg"/><Relationship Id="rId2" Type="http://schemas.openxmlformats.org/officeDocument/2006/relationships/image" Target="../media/image57.svg"/><Relationship Id="rId1" Type="http://schemas.openxmlformats.org/officeDocument/2006/relationships/image" Target="../media/image56.jpe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0EAEC6A7-9741-46B5-AC81-71FD7B0379B0}" type="doc">
      <dgm:prSet loTypeId="urn:microsoft.com/office/officeart/2005/8/layout/vList2" loCatId="list" qsTypeId="urn:microsoft.com/office/officeart/2005/8/quickstyle/simple4" qsCatId="simple" csTypeId="urn:microsoft.com/office/officeart/2005/8/colors/colorful2" csCatId="colorful"/>
      <dgm:spPr/>
      <dgm:t>
        <a:bodyPr/>
        <a:lstStyle/>
        <a:p>
          <a:endParaRPr lang="en-US"/>
        </a:p>
      </dgm:t>
    </dgm:pt>
    <dgm:pt modelId="{A6AE867C-40DF-4CD3-9256-51B32D539491}">
      <dgm:prSet/>
      <dgm:spPr/>
      <dgm:t>
        <a:bodyPr/>
        <a:lstStyle/>
        <a:p>
          <a:r>
            <a:rPr lang="en-US"/>
            <a:t>Economic resources : things in limited supply that can be combined with other things to produce prodcts and services that consumers want.</a:t>
          </a:r>
        </a:p>
      </dgm:t>
    </dgm:pt>
    <dgm:pt modelId="{5B28CE88-06C2-4F45-8565-2BAE44D36EAD}" cxnId="{FE6EC31C-7C1D-4EA9-AB8D-2090A6D21418}" type="parTrans">
      <dgm:prSet/>
      <dgm:spPr/>
      <dgm:t>
        <a:bodyPr/>
        <a:lstStyle/>
        <a:p>
          <a:endParaRPr lang="en-US"/>
        </a:p>
      </dgm:t>
    </dgm:pt>
    <dgm:pt modelId="{B946065C-AA71-4A8A-824A-8FA5B7D6BBC1}" cxnId="{FE6EC31C-7C1D-4EA9-AB8D-2090A6D21418}" type="sibTrans">
      <dgm:prSet/>
      <dgm:spPr/>
      <dgm:t>
        <a:bodyPr/>
        <a:lstStyle/>
        <a:p>
          <a:endParaRPr lang="en-US"/>
        </a:p>
      </dgm:t>
    </dgm:pt>
    <dgm:pt modelId="{56B06B30-D5FC-4B28-A446-DE782059028C}">
      <dgm:prSet/>
      <dgm:spPr/>
      <dgm:t>
        <a:bodyPr/>
        <a:lstStyle/>
        <a:p>
          <a:r>
            <a:rPr lang="en-US"/>
            <a:t>Forests are economic resources</a:t>
          </a:r>
        </a:p>
      </dgm:t>
    </dgm:pt>
    <dgm:pt modelId="{8EE22472-8F46-4F41-8C42-DEC05546608C}" cxnId="{90F9DF12-F01E-4935-A19A-9DA24091DD61}" type="parTrans">
      <dgm:prSet/>
      <dgm:spPr/>
      <dgm:t>
        <a:bodyPr/>
        <a:lstStyle/>
        <a:p>
          <a:endParaRPr lang="en-US"/>
        </a:p>
      </dgm:t>
    </dgm:pt>
    <dgm:pt modelId="{88E4E33B-D6A6-4130-89FD-00B3652E53B6}" cxnId="{90F9DF12-F01E-4935-A19A-9DA24091DD61}" type="sibTrans">
      <dgm:prSet/>
      <dgm:spPr/>
      <dgm:t>
        <a:bodyPr/>
        <a:lstStyle/>
        <a:p>
          <a:endParaRPr lang="en-US"/>
        </a:p>
      </dgm:t>
    </dgm:pt>
    <dgm:pt modelId="{9D739CCD-E33B-4F64-91B8-ACBA8EA7B65B}">
      <dgm:prSet/>
      <dgm:spPr/>
      <dgm:t>
        <a:bodyPr/>
        <a:lstStyle/>
        <a:p>
          <a:r>
            <a:rPr lang="en-US"/>
            <a:t>We can use forests to help produce goods and services that people want to consume</a:t>
          </a:r>
        </a:p>
      </dgm:t>
    </dgm:pt>
    <dgm:pt modelId="{BF748160-5974-4739-BB6C-52A80E8823CE}" cxnId="{2071DF01-F3D1-444B-9C2B-8FF596707F00}" type="parTrans">
      <dgm:prSet/>
      <dgm:spPr/>
      <dgm:t>
        <a:bodyPr/>
        <a:lstStyle/>
        <a:p>
          <a:endParaRPr lang="en-US"/>
        </a:p>
      </dgm:t>
    </dgm:pt>
    <dgm:pt modelId="{DD6AE8DF-41AB-4805-BCC8-1A5AB9518819}" cxnId="{2071DF01-F3D1-444B-9C2B-8FF596707F00}" type="sibTrans">
      <dgm:prSet/>
      <dgm:spPr/>
      <dgm:t>
        <a:bodyPr/>
        <a:lstStyle/>
        <a:p>
          <a:endParaRPr lang="en-US"/>
        </a:p>
      </dgm:t>
    </dgm:pt>
    <dgm:pt modelId="{98550290-CC02-48FD-85A2-B3FFA4E67396}">
      <dgm:prSet/>
      <dgm:spPr/>
      <dgm:t>
        <a:bodyPr/>
        <a:lstStyle/>
        <a:p>
          <a:r>
            <a:rPr lang="en-US"/>
            <a:t>Forests is limited supply</a:t>
          </a:r>
        </a:p>
      </dgm:t>
    </dgm:pt>
    <dgm:pt modelId="{6010247F-8CAE-412F-BD96-5680D482334F}" cxnId="{03DCA1C3-39BD-480C-95BA-2896B9A14CF6}" type="parTrans">
      <dgm:prSet/>
      <dgm:spPr/>
      <dgm:t>
        <a:bodyPr/>
        <a:lstStyle/>
        <a:p>
          <a:endParaRPr lang="en-US"/>
        </a:p>
      </dgm:t>
    </dgm:pt>
    <dgm:pt modelId="{1FCD7F6C-D6BF-42FA-A80B-E35926CCE0BD}" cxnId="{03DCA1C3-39BD-480C-95BA-2896B9A14CF6}" type="sibTrans">
      <dgm:prSet/>
      <dgm:spPr/>
      <dgm:t>
        <a:bodyPr/>
        <a:lstStyle/>
        <a:p>
          <a:endParaRPr lang="en-US"/>
        </a:p>
      </dgm:t>
    </dgm:pt>
    <dgm:pt modelId="{F818F64C-A61B-4F3E-AC6F-73964D53C950}">
      <dgm:prSet/>
      <dgm:spPr/>
      <dgm:t>
        <a:bodyPr/>
        <a:lstStyle/>
        <a:p>
          <a:r>
            <a:rPr lang="en-US"/>
            <a:t>Usually there is more than one way in which a forest can be used, and someone must choose from among them.</a:t>
          </a:r>
        </a:p>
      </dgm:t>
    </dgm:pt>
    <dgm:pt modelId="{D5BCFB8E-0836-450B-B35F-65F9DC8F1FDA}" cxnId="{B4768331-8320-47F4-9225-5C65C47C6E28}" type="parTrans">
      <dgm:prSet/>
      <dgm:spPr/>
      <dgm:t>
        <a:bodyPr/>
        <a:lstStyle/>
        <a:p>
          <a:endParaRPr lang="en-US"/>
        </a:p>
      </dgm:t>
    </dgm:pt>
    <dgm:pt modelId="{D54F12FF-A0C5-464E-8BE6-E468A6783F5C}" cxnId="{B4768331-8320-47F4-9225-5C65C47C6E28}" type="sibTrans">
      <dgm:prSet/>
      <dgm:spPr/>
      <dgm:t>
        <a:bodyPr/>
        <a:lstStyle/>
        <a:p>
          <a:endParaRPr lang="en-US"/>
        </a:p>
      </dgm:t>
    </dgm:pt>
    <dgm:pt modelId="{A311B08E-1B6E-0F4F-ADFD-F9D58FDD0362}" type="pres">
      <dgm:prSet presAssocID="{0EAEC6A7-9741-46B5-AC81-71FD7B0379B0}" presName="linear" presStyleCnt="0">
        <dgm:presLayoutVars>
          <dgm:animLvl val="lvl"/>
          <dgm:resizeHandles val="exact"/>
        </dgm:presLayoutVars>
      </dgm:prSet>
      <dgm:spPr/>
    </dgm:pt>
    <dgm:pt modelId="{A2C18E6F-95BF-B342-8698-D28439E91C6B}" type="pres">
      <dgm:prSet presAssocID="{A6AE867C-40DF-4CD3-9256-51B32D539491}" presName="parentText" presStyleLbl="node1" presStyleIdx="0" presStyleCnt="2">
        <dgm:presLayoutVars>
          <dgm:chMax val="0"/>
          <dgm:bulletEnabled val="1"/>
        </dgm:presLayoutVars>
      </dgm:prSet>
      <dgm:spPr/>
    </dgm:pt>
    <dgm:pt modelId="{23BAC171-EB84-E348-85B9-63DB46AC0ACB}" type="pres">
      <dgm:prSet presAssocID="{B946065C-AA71-4A8A-824A-8FA5B7D6BBC1}" presName="spacer" presStyleCnt="0"/>
      <dgm:spPr/>
    </dgm:pt>
    <dgm:pt modelId="{BDCDC6F8-0D9B-9B44-8369-29BA901EE873}" type="pres">
      <dgm:prSet presAssocID="{56B06B30-D5FC-4B28-A446-DE782059028C}" presName="parentText" presStyleLbl="node1" presStyleIdx="1" presStyleCnt="2">
        <dgm:presLayoutVars>
          <dgm:chMax val="0"/>
          <dgm:bulletEnabled val="1"/>
        </dgm:presLayoutVars>
      </dgm:prSet>
      <dgm:spPr/>
    </dgm:pt>
    <dgm:pt modelId="{0262FA30-AD10-1D46-8C8B-E9E7409DA125}" type="pres">
      <dgm:prSet presAssocID="{56B06B30-D5FC-4B28-A446-DE782059028C}" presName="childText" presStyleLbl="revTx" presStyleIdx="0" presStyleCnt="1">
        <dgm:presLayoutVars>
          <dgm:bulletEnabled val="1"/>
        </dgm:presLayoutVars>
      </dgm:prSet>
      <dgm:spPr/>
    </dgm:pt>
  </dgm:ptLst>
  <dgm:cxnLst>
    <dgm:cxn modelId="{92A14301-0AE0-A246-8F34-888BE76A221E}" type="presOf" srcId="{A6AE867C-40DF-4CD3-9256-51B32D539491}" destId="{A2C18E6F-95BF-B342-8698-D28439E91C6B}" srcOrd="0" destOrd="0" presId="urn:microsoft.com/office/officeart/2005/8/layout/vList2"/>
    <dgm:cxn modelId="{2071DF01-F3D1-444B-9C2B-8FF596707F00}" srcId="{56B06B30-D5FC-4B28-A446-DE782059028C}" destId="{9D739CCD-E33B-4F64-91B8-ACBA8EA7B65B}" srcOrd="0" destOrd="0" parTransId="{BF748160-5974-4739-BB6C-52A80E8823CE}" sibTransId="{DD6AE8DF-41AB-4805-BCC8-1A5AB9518819}"/>
    <dgm:cxn modelId="{90F9DF12-F01E-4935-A19A-9DA24091DD61}" srcId="{0EAEC6A7-9741-46B5-AC81-71FD7B0379B0}" destId="{56B06B30-D5FC-4B28-A446-DE782059028C}" srcOrd="1" destOrd="0" parTransId="{8EE22472-8F46-4F41-8C42-DEC05546608C}" sibTransId="{88E4E33B-D6A6-4130-89FD-00B3652E53B6}"/>
    <dgm:cxn modelId="{28E6B714-45DD-EE4A-B7BA-A3ED9BB0D7D2}" type="presOf" srcId="{9D739CCD-E33B-4F64-91B8-ACBA8EA7B65B}" destId="{0262FA30-AD10-1D46-8C8B-E9E7409DA125}" srcOrd="0" destOrd="0" presId="urn:microsoft.com/office/officeart/2005/8/layout/vList2"/>
    <dgm:cxn modelId="{FE6EC31C-7C1D-4EA9-AB8D-2090A6D21418}" srcId="{0EAEC6A7-9741-46B5-AC81-71FD7B0379B0}" destId="{A6AE867C-40DF-4CD3-9256-51B32D539491}" srcOrd="0" destOrd="0" parTransId="{5B28CE88-06C2-4F45-8565-2BAE44D36EAD}" sibTransId="{B946065C-AA71-4A8A-824A-8FA5B7D6BBC1}"/>
    <dgm:cxn modelId="{B4768331-8320-47F4-9225-5C65C47C6E28}" srcId="{56B06B30-D5FC-4B28-A446-DE782059028C}" destId="{F818F64C-A61B-4F3E-AC6F-73964D53C950}" srcOrd="2" destOrd="0" parTransId="{D5BCFB8E-0836-450B-B35F-65F9DC8F1FDA}" sibTransId="{D54F12FF-A0C5-464E-8BE6-E468A6783F5C}"/>
    <dgm:cxn modelId="{F5EF8367-35BA-194F-9944-5BB3E4FF28CB}" type="presOf" srcId="{98550290-CC02-48FD-85A2-B3FFA4E67396}" destId="{0262FA30-AD10-1D46-8C8B-E9E7409DA125}" srcOrd="0" destOrd="1" presId="urn:microsoft.com/office/officeart/2005/8/layout/vList2"/>
    <dgm:cxn modelId="{F164257D-C170-7042-BE81-DDC9421C86EB}" type="presOf" srcId="{56B06B30-D5FC-4B28-A446-DE782059028C}" destId="{BDCDC6F8-0D9B-9B44-8369-29BA901EE873}" srcOrd="0" destOrd="0" presId="urn:microsoft.com/office/officeart/2005/8/layout/vList2"/>
    <dgm:cxn modelId="{1B17C0B8-FE94-B048-9488-72DA94A990E4}" type="presOf" srcId="{F818F64C-A61B-4F3E-AC6F-73964D53C950}" destId="{0262FA30-AD10-1D46-8C8B-E9E7409DA125}" srcOrd="0" destOrd="2" presId="urn:microsoft.com/office/officeart/2005/8/layout/vList2"/>
    <dgm:cxn modelId="{F00CFBB8-687D-F149-B779-8CA6FF1F94CA}" type="presOf" srcId="{0EAEC6A7-9741-46B5-AC81-71FD7B0379B0}" destId="{A311B08E-1B6E-0F4F-ADFD-F9D58FDD0362}" srcOrd="0" destOrd="0" presId="urn:microsoft.com/office/officeart/2005/8/layout/vList2"/>
    <dgm:cxn modelId="{03DCA1C3-39BD-480C-95BA-2896B9A14CF6}" srcId="{56B06B30-D5FC-4B28-A446-DE782059028C}" destId="{98550290-CC02-48FD-85A2-B3FFA4E67396}" srcOrd="1" destOrd="0" parTransId="{6010247F-8CAE-412F-BD96-5680D482334F}" sibTransId="{1FCD7F6C-D6BF-42FA-A80B-E35926CCE0BD}"/>
    <dgm:cxn modelId="{5B75FE04-7D1F-AD48-8F2B-ABC7437E6052}" type="presParOf" srcId="{A311B08E-1B6E-0F4F-ADFD-F9D58FDD0362}" destId="{A2C18E6F-95BF-B342-8698-D28439E91C6B}" srcOrd="0" destOrd="0" presId="urn:microsoft.com/office/officeart/2005/8/layout/vList2"/>
    <dgm:cxn modelId="{999A0933-3690-F947-A8B2-DF23C541D350}" type="presParOf" srcId="{A311B08E-1B6E-0F4F-ADFD-F9D58FDD0362}" destId="{23BAC171-EB84-E348-85B9-63DB46AC0ACB}" srcOrd="1" destOrd="0" presId="urn:microsoft.com/office/officeart/2005/8/layout/vList2"/>
    <dgm:cxn modelId="{E3C279A6-DFE4-0F4B-93D3-45FCEAF42EAF}" type="presParOf" srcId="{A311B08E-1B6E-0F4F-ADFD-F9D58FDD0362}" destId="{BDCDC6F8-0D9B-9B44-8369-29BA901EE873}" srcOrd="2" destOrd="0" presId="urn:microsoft.com/office/officeart/2005/8/layout/vList2"/>
    <dgm:cxn modelId="{3E8C5DA5-1851-5547-9797-17984A3621C0}" type="presParOf" srcId="{A311B08E-1B6E-0F4F-ADFD-F9D58FDD0362}" destId="{0262FA30-AD10-1D46-8C8B-E9E7409DA125}" srcOrd="3"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77DCB6-76AF-4E3B-A258-4B8A062E118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3A5EB9F-755B-4654-A2B1-38A801A84053}">
      <dgm:prSet/>
      <dgm:spPr/>
      <dgm:t>
        <a:bodyPr/>
        <a:lstStyle/>
        <a:p>
          <a:r>
            <a:rPr kumimoji="1" lang="zh-CN"/>
            <a:t>实物价值（</a:t>
          </a:r>
          <a:r>
            <a:rPr kumimoji="1" lang="en-US"/>
            <a:t>Extractive</a:t>
          </a:r>
          <a:r>
            <a:rPr kumimoji="1" lang="zh-CN"/>
            <a:t> </a:t>
          </a:r>
          <a:r>
            <a:rPr kumimoji="1" lang="en-US"/>
            <a:t>value</a:t>
          </a:r>
          <a:r>
            <a:rPr kumimoji="1" lang="zh-CN"/>
            <a:t>）</a:t>
          </a:r>
          <a:endParaRPr lang="en-US"/>
        </a:p>
      </dgm:t>
    </dgm:pt>
    <dgm:pt modelId="{F6886B74-E319-488A-BE30-473DC6166128}" cxnId="{6201CDCE-768F-4D70-A95D-FAF4FABC38C5}" type="parTrans">
      <dgm:prSet/>
      <dgm:spPr/>
      <dgm:t>
        <a:bodyPr/>
        <a:lstStyle/>
        <a:p>
          <a:endParaRPr lang="en-US"/>
        </a:p>
      </dgm:t>
    </dgm:pt>
    <dgm:pt modelId="{729C1515-D660-440F-A009-0E4A1C643D16}" cxnId="{6201CDCE-768F-4D70-A95D-FAF4FABC38C5}" type="sibTrans">
      <dgm:prSet/>
      <dgm:spPr/>
      <dgm:t>
        <a:bodyPr/>
        <a:lstStyle/>
        <a:p>
          <a:endParaRPr lang="en-US"/>
        </a:p>
      </dgm:t>
    </dgm:pt>
    <dgm:pt modelId="{28FBF8DE-09EE-4419-BCD1-7BA7CDC1DFA9}">
      <dgm:prSet/>
      <dgm:spPr/>
      <dgm:t>
        <a:bodyPr/>
        <a:lstStyle/>
        <a:p>
          <a:r>
            <a:rPr kumimoji="1" lang="zh-CN"/>
            <a:t>木材价值（</a:t>
          </a:r>
          <a:r>
            <a:rPr kumimoji="1" lang="en-US"/>
            <a:t>Timber</a:t>
          </a:r>
          <a:r>
            <a:rPr kumimoji="1" lang="zh-CN"/>
            <a:t> </a:t>
          </a:r>
          <a:r>
            <a:rPr kumimoji="1" lang="en-US"/>
            <a:t>value)</a:t>
          </a:r>
          <a:endParaRPr lang="en-US"/>
        </a:p>
      </dgm:t>
    </dgm:pt>
    <dgm:pt modelId="{F6080C76-0BBC-4CFB-9617-22060AD9D8CB}" cxnId="{5B78BFCE-F898-448F-845F-F49CABAC0711}" type="parTrans">
      <dgm:prSet/>
      <dgm:spPr/>
      <dgm:t>
        <a:bodyPr/>
        <a:lstStyle/>
        <a:p>
          <a:endParaRPr lang="en-US"/>
        </a:p>
      </dgm:t>
    </dgm:pt>
    <dgm:pt modelId="{4859F125-6066-4277-8E05-D0CD0FC88901}" cxnId="{5B78BFCE-F898-448F-845F-F49CABAC0711}" type="sibTrans">
      <dgm:prSet/>
      <dgm:spPr/>
      <dgm:t>
        <a:bodyPr/>
        <a:lstStyle/>
        <a:p>
          <a:endParaRPr lang="en-US"/>
        </a:p>
      </dgm:t>
    </dgm:pt>
    <dgm:pt modelId="{7E5EFB98-FD33-4287-A9EA-8592BD46DA5D}">
      <dgm:prSet/>
      <dgm:spPr/>
      <dgm:t>
        <a:bodyPr/>
        <a:lstStyle/>
        <a:p>
          <a:r>
            <a:rPr kumimoji="1" lang="zh-CN"/>
            <a:t>非木材价值（</a:t>
          </a:r>
          <a:r>
            <a:rPr kumimoji="1" lang="en-US"/>
            <a:t>Non-timber</a:t>
          </a:r>
          <a:r>
            <a:rPr kumimoji="1" lang="zh-CN"/>
            <a:t> </a:t>
          </a:r>
          <a:r>
            <a:rPr kumimoji="1" lang="en-US"/>
            <a:t>value</a:t>
          </a:r>
          <a:r>
            <a:rPr kumimoji="1" lang="zh-CN"/>
            <a:t>）</a:t>
          </a:r>
          <a:endParaRPr lang="en-US"/>
        </a:p>
      </dgm:t>
    </dgm:pt>
    <dgm:pt modelId="{0318B446-7EAA-4FCE-BBD4-474702F66887}" cxnId="{BA922A90-51AD-4D6D-A006-251970BA368F}" type="parTrans">
      <dgm:prSet/>
      <dgm:spPr/>
      <dgm:t>
        <a:bodyPr/>
        <a:lstStyle/>
        <a:p>
          <a:endParaRPr lang="en-US"/>
        </a:p>
      </dgm:t>
    </dgm:pt>
    <dgm:pt modelId="{A146FC56-A4D4-43A3-B471-FD3CBD95BC50}" cxnId="{BA922A90-51AD-4D6D-A006-251970BA368F}" type="sibTrans">
      <dgm:prSet/>
      <dgm:spPr/>
      <dgm:t>
        <a:bodyPr/>
        <a:lstStyle/>
        <a:p>
          <a:endParaRPr lang="en-US"/>
        </a:p>
      </dgm:t>
    </dgm:pt>
    <dgm:pt modelId="{3C015AC5-6C3E-4FAD-9CC1-BE7DB25F32E0}">
      <dgm:prSet/>
      <dgm:spPr/>
      <dgm:t>
        <a:bodyPr/>
        <a:lstStyle/>
        <a:p>
          <a:r>
            <a:rPr kumimoji="1" lang="zh-CN"/>
            <a:t>非实物价值（</a:t>
          </a:r>
          <a:r>
            <a:rPr kumimoji="1" lang="en-US"/>
            <a:t>Non-Extractive</a:t>
          </a:r>
          <a:r>
            <a:rPr kumimoji="1" lang="zh-CN"/>
            <a:t> </a:t>
          </a:r>
          <a:r>
            <a:rPr kumimoji="1" lang="en-US"/>
            <a:t>value</a:t>
          </a:r>
          <a:r>
            <a:rPr kumimoji="1" lang="zh-CN"/>
            <a:t>）</a:t>
          </a:r>
          <a:r>
            <a:rPr kumimoji="1" lang="en-US"/>
            <a:t>	</a:t>
          </a:r>
          <a:endParaRPr lang="en-US"/>
        </a:p>
      </dgm:t>
    </dgm:pt>
    <dgm:pt modelId="{184015BB-86A5-41C1-BF88-B9BA4218F377}" cxnId="{84A2C58A-1BA2-4528-AD39-6B9CD9B8AD8E}" type="parTrans">
      <dgm:prSet/>
      <dgm:spPr/>
      <dgm:t>
        <a:bodyPr/>
        <a:lstStyle/>
        <a:p>
          <a:endParaRPr lang="en-US"/>
        </a:p>
      </dgm:t>
    </dgm:pt>
    <dgm:pt modelId="{ED976BB0-CC72-40AA-ACAB-7C6C8455F790}" cxnId="{84A2C58A-1BA2-4528-AD39-6B9CD9B8AD8E}" type="sibTrans">
      <dgm:prSet/>
      <dgm:spPr/>
      <dgm:t>
        <a:bodyPr/>
        <a:lstStyle/>
        <a:p>
          <a:endParaRPr lang="en-US"/>
        </a:p>
      </dgm:t>
    </dgm:pt>
    <dgm:pt modelId="{D8D87227-4432-43E0-856C-38A27077AA7A}">
      <dgm:prSet/>
      <dgm:spPr/>
      <dgm:t>
        <a:bodyPr/>
        <a:lstStyle/>
        <a:p>
          <a:r>
            <a:rPr kumimoji="1" lang="zh-CN"/>
            <a:t>生态</a:t>
          </a:r>
          <a:r>
            <a:rPr kumimoji="1" lang="en-US"/>
            <a:t>/</a:t>
          </a:r>
          <a:r>
            <a:rPr kumimoji="1" lang="zh-CN"/>
            <a:t>环境服务价值（</a:t>
          </a:r>
          <a:r>
            <a:rPr kumimoji="1" lang="en-US"/>
            <a:t>Ecosystem/environmental)</a:t>
          </a:r>
          <a:r>
            <a:rPr kumimoji="1" lang="zh-CN"/>
            <a:t> </a:t>
          </a:r>
          <a:r>
            <a:rPr kumimoji="1" lang="en-US"/>
            <a:t>service</a:t>
          </a:r>
          <a:endParaRPr lang="en-US"/>
        </a:p>
      </dgm:t>
    </dgm:pt>
    <dgm:pt modelId="{A48E0646-C6DC-467E-8C82-D35CE52D2711}" cxnId="{27B7D55E-536C-4FD8-9E1B-3FA60693A037}" type="parTrans">
      <dgm:prSet/>
      <dgm:spPr/>
      <dgm:t>
        <a:bodyPr/>
        <a:lstStyle/>
        <a:p>
          <a:endParaRPr lang="en-US"/>
        </a:p>
      </dgm:t>
    </dgm:pt>
    <dgm:pt modelId="{9F42BA28-4B8D-43E7-8DED-DA0BAEAFB894}" cxnId="{27B7D55E-536C-4FD8-9E1B-3FA60693A037}" type="sibTrans">
      <dgm:prSet/>
      <dgm:spPr/>
      <dgm:t>
        <a:bodyPr/>
        <a:lstStyle/>
        <a:p>
          <a:endParaRPr lang="en-US"/>
        </a:p>
      </dgm:t>
    </dgm:pt>
    <dgm:pt modelId="{FEF6CCF7-6703-4772-BF18-DE761B9D8097}">
      <dgm:prSet/>
      <dgm:spPr/>
      <dgm:t>
        <a:bodyPr/>
        <a:lstStyle/>
        <a:p>
          <a:r>
            <a:rPr kumimoji="1" lang="zh-CN"/>
            <a:t>保存价值（</a:t>
          </a:r>
          <a:r>
            <a:rPr kumimoji="1" lang="en-US"/>
            <a:t>Preservation</a:t>
          </a:r>
          <a:r>
            <a:rPr kumimoji="1" lang="zh-CN"/>
            <a:t> </a:t>
          </a:r>
          <a:r>
            <a:rPr kumimoji="1" lang="en-US"/>
            <a:t>value</a:t>
          </a:r>
          <a:r>
            <a:rPr kumimoji="1" lang="zh-CN"/>
            <a:t>）</a:t>
          </a:r>
          <a:endParaRPr lang="en-US"/>
        </a:p>
      </dgm:t>
    </dgm:pt>
    <dgm:pt modelId="{28127213-3907-4F45-922D-1BC9DC88217B}" cxnId="{25E8C41D-545E-4B37-AFC1-9529D5DD622E}" type="parTrans">
      <dgm:prSet/>
      <dgm:spPr/>
      <dgm:t>
        <a:bodyPr/>
        <a:lstStyle/>
        <a:p>
          <a:endParaRPr lang="en-US"/>
        </a:p>
      </dgm:t>
    </dgm:pt>
    <dgm:pt modelId="{7C38DBBE-9F7A-44B5-B2D5-F5E8DE6B2EDA}" cxnId="{25E8C41D-545E-4B37-AFC1-9529D5DD622E}" type="sibTrans">
      <dgm:prSet/>
      <dgm:spPr/>
      <dgm:t>
        <a:bodyPr/>
        <a:lstStyle/>
        <a:p>
          <a:endParaRPr lang="en-US"/>
        </a:p>
      </dgm:t>
    </dgm:pt>
    <dgm:pt modelId="{C87C3C2F-C433-4AC0-8B9A-9462ABC5B87E}">
      <dgm:prSet/>
      <dgm:spPr/>
      <dgm:t>
        <a:bodyPr/>
        <a:lstStyle/>
        <a:p>
          <a:r>
            <a:rPr kumimoji="1" lang="zh-CN"/>
            <a:t>存在价值（</a:t>
          </a:r>
          <a:r>
            <a:rPr kumimoji="1" lang="en-US"/>
            <a:t>existence</a:t>
          </a:r>
          <a:r>
            <a:rPr kumimoji="1" lang="zh-CN"/>
            <a:t> </a:t>
          </a:r>
          <a:r>
            <a:rPr kumimoji="1" lang="en-US"/>
            <a:t>value</a:t>
          </a:r>
          <a:r>
            <a:rPr kumimoji="1" lang="zh-CN"/>
            <a:t>）</a:t>
          </a:r>
          <a:endParaRPr lang="en-US"/>
        </a:p>
      </dgm:t>
    </dgm:pt>
    <dgm:pt modelId="{D54FDD4A-CF78-4E0E-98CF-CF9B1A8CB72A}" cxnId="{39C87A40-1015-4A87-BC39-2E1C71C62AC8}" type="parTrans">
      <dgm:prSet/>
      <dgm:spPr/>
      <dgm:t>
        <a:bodyPr/>
        <a:lstStyle/>
        <a:p>
          <a:endParaRPr lang="en-US"/>
        </a:p>
      </dgm:t>
    </dgm:pt>
    <dgm:pt modelId="{DF8261CA-C900-41E1-ACE9-63857171B62F}" cxnId="{39C87A40-1015-4A87-BC39-2E1C71C62AC8}" type="sibTrans">
      <dgm:prSet/>
      <dgm:spPr/>
      <dgm:t>
        <a:bodyPr/>
        <a:lstStyle/>
        <a:p>
          <a:endParaRPr lang="en-US"/>
        </a:p>
      </dgm:t>
    </dgm:pt>
    <dgm:pt modelId="{D76A7526-FB29-4640-83B9-50EA639A9D10}">
      <dgm:prSet/>
      <dgm:spPr/>
      <dgm:t>
        <a:bodyPr/>
        <a:lstStyle/>
        <a:p>
          <a:r>
            <a:rPr kumimoji="1" lang="zh-CN"/>
            <a:t>选择价值（</a:t>
          </a:r>
          <a:r>
            <a:rPr kumimoji="1" lang="en-US"/>
            <a:t>option</a:t>
          </a:r>
          <a:r>
            <a:rPr kumimoji="1" lang="zh-CN"/>
            <a:t> </a:t>
          </a:r>
          <a:r>
            <a:rPr kumimoji="1" lang="en-US"/>
            <a:t>value</a:t>
          </a:r>
          <a:r>
            <a:rPr kumimoji="1" lang="zh-CN"/>
            <a:t>）</a:t>
          </a:r>
          <a:endParaRPr lang="en-US"/>
        </a:p>
      </dgm:t>
    </dgm:pt>
    <dgm:pt modelId="{F9041545-5967-4AD2-8FAE-A2830749BCA5}" cxnId="{9FF1BB8F-0AB8-4A37-90FC-176FAC39124B}" type="parTrans">
      <dgm:prSet/>
      <dgm:spPr/>
      <dgm:t>
        <a:bodyPr/>
        <a:lstStyle/>
        <a:p>
          <a:endParaRPr lang="en-US"/>
        </a:p>
      </dgm:t>
    </dgm:pt>
    <dgm:pt modelId="{A6F0B5EA-2F9D-4E6C-83A2-535BF1C61725}" cxnId="{9FF1BB8F-0AB8-4A37-90FC-176FAC39124B}" type="sibTrans">
      <dgm:prSet/>
      <dgm:spPr/>
      <dgm:t>
        <a:bodyPr/>
        <a:lstStyle/>
        <a:p>
          <a:endParaRPr lang="en-US"/>
        </a:p>
      </dgm:t>
    </dgm:pt>
    <dgm:pt modelId="{D0FC292A-675E-4C08-BE19-387CFBD5C3C2}">
      <dgm:prSet/>
      <dgm:spPr/>
      <dgm:t>
        <a:bodyPr/>
        <a:lstStyle/>
        <a:p>
          <a:r>
            <a:rPr kumimoji="1" lang="zh-CN" dirty="0"/>
            <a:t>遗</a:t>
          </a:r>
          <a:r>
            <a:rPr kumimoji="1" lang="zh-CN" altLang="en-US" dirty="0"/>
            <a:t>赠</a:t>
          </a:r>
          <a:r>
            <a:rPr kumimoji="1" lang="zh-CN" dirty="0"/>
            <a:t>价值（</a:t>
          </a:r>
          <a:r>
            <a:rPr kumimoji="1" lang="en-US" dirty="0"/>
            <a:t>bequest</a:t>
          </a:r>
          <a:r>
            <a:rPr kumimoji="1" lang="zh-CN" dirty="0"/>
            <a:t> </a:t>
          </a:r>
          <a:r>
            <a:rPr kumimoji="1" lang="en-US" dirty="0"/>
            <a:t>value</a:t>
          </a:r>
          <a:r>
            <a:rPr kumimoji="1" lang="zh-CN" dirty="0"/>
            <a:t>）</a:t>
          </a:r>
          <a:endParaRPr lang="en-US" dirty="0"/>
        </a:p>
      </dgm:t>
    </dgm:pt>
    <dgm:pt modelId="{C535F766-7A60-4261-84F6-700BFE2894DA}" cxnId="{C53F9446-9F92-4EA3-A07C-DD0E19EDED61}" type="parTrans">
      <dgm:prSet/>
      <dgm:spPr/>
      <dgm:t>
        <a:bodyPr/>
        <a:lstStyle/>
        <a:p>
          <a:endParaRPr lang="en-US"/>
        </a:p>
      </dgm:t>
    </dgm:pt>
    <dgm:pt modelId="{91D31871-C743-4846-9EDE-07A79D05F0DE}" cxnId="{C53F9446-9F92-4EA3-A07C-DD0E19EDED61}" type="sibTrans">
      <dgm:prSet/>
      <dgm:spPr/>
      <dgm:t>
        <a:bodyPr/>
        <a:lstStyle/>
        <a:p>
          <a:endParaRPr lang="en-US"/>
        </a:p>
      </dgm:t>
    </dgm:pt>
    <dgm:pt modelId="{31329DFB-4F31-46FF-A8FE-A493145ACAFB}" type="pres">
      <dgm:prSet presAssocID="{1977DCB6-76AF-4E3B-A258-4B8A062E1187}" presName="root" presStyleCnt="0">
        <dgm:presLayoutVars>
          <dgm:dir/>
          <dgm:resizeHandles val="exact"/>
        </dgm:presLayoutVars>
      </dgm:prSet>
      <dgm:spPr/>
    </dgm:pt>
    <dgm:pt modelId="{49B9CE29-ED78-42A8-BFC7-17235B67A9AB}" type="pres">
      <dgm:prSet presAssocID="{A3A5EB9F-755B-4654-A2B1-38A801A84053}" presName="compNode" presStyleCnt="0"/>
      <dgm:spPr/>
    </dgm:pt>
    <dgm:pt modelId="{4B0F870A-1394-484C-9694-27892E4D7C5A}" type="pres">
      <dgm:prSet presAssocID="{A3A5EB9F-755B-4654-A2B1-38A801A84053}"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pt>
    <dgm:pt modelId="{B6D608F6-AF68-4CB4-95AF-17BF7870432A}" type="pres">
      <dgm:prSet presAssocID="{A3A5EB9F-755B-4654-A2B1-38A801A84053}" presName="iconSpace" presStyleCnt="0"/>
      <dgm:spPr/>
    </dgm:pt>
    <dgm:pt modelId="{18DD5D63-5227-483F-AE6D-7D3BDE02BE3A}" type="pres">
      <dgm:prSet presAssocID="{A3A5EB9F-755B-4654-A2B1-38A801A84053}" presName="parTx" presStyleLbl="revTx" presStyleIdx="0" presStyleCnt="4">
        <dgm:presLayoutVars>
          <dgm:chMax val="0"/>
          <dgm:chPref val="0"/>
        </dgm:presLayoutVars>
      </dgm:prSet>
      <dgm:spPr/>
    </dgm:pt>
    <dgm:pt modelId="{55B6393C-C8AD-403E-8CE4-8DACF8DCC142}" type="pres">
      <dgm:prSet presAssocID="{A3A5EB9F-755B-4654-A2B1-38A801A84053}" presName="txSpace" presStyleCnt="0"/>
      <dgm:spPr/>
    </dgm:pt>
    <dgm:pt modelId="{6DA82D6D-2BAE-49F4-A0E9-EFCED3A9B229}" type="pres">
      <dgm:prSet presAssocID="{A3A5EB9F-755B-4654-A2B1-38A801A84053}" presName="desTx" presStyleLbl="revTx" presStyleIdx="1" presStyleCnt="4">
        <dgm:presLayoutVars/>
      </dgm:prSet>
      <dgm:spPr/>
    </dgm:pt>
    <dgm:pt modelId="{C6ABF06E-5A23-4397-A1A5-6D0F406C983D}" type="pres">
      <dgm:prSet presAssocID="{729C1515-D660-440F-A009-0E4A1C643D16}" presName="sibTrans" presStyleCnt="0"/>
      <dgm:spPr/>
    </dgm:pt>
    <dgm:pt modelId="{A8457F5E-047C-4419-A050-7B47E6D73698}" type="pres">
      <dgm:prSet presAssocID="{3C015AC5-6C3E-4FAD-9CC1-BE7DB25F32E0}" presName="compNode" presStyleCnt="0"/>
      <dgm:spPr/>
    </dgm:pt>
    <dgm:pt modelId="{A044604E-D15E-459A-B809-F75D09602B82}" type="pres">
      <dgm:prSet presAssocID="{3C015AC5-6C3E-4FAD-9CC1-BE7DB25F32E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pt>
    <dgm:pt modelId="{19AE6D81-9B82-4D2A-B842-89CDF2BA1CC2}" type="pres">
      <dgm:prSet presAssocID="{3C015AC5-6C3E-4FAD-9CC1-BE7DB25F32E0}" presName="iconSpace" presStyleCnt="0"/>
      <dgm:spPr/>
    </dgm:pt>
    <dgm:pt modelId="{B742F2E3-1101-4C3B-BD90-A7F99A1502DE}" type="pres">
      <dgm:prSet presAssocID="{3C015AC5-6C3E-4FAD-9CC1-BE7DB25F32E0}" presName="parTx" presStyleLbl="revTx" presStyleIdx="2" presStyleCnt="4">
        <dgm:presLayoutVars>
          <dgm:chMax val="0"/>
          <dgm:chPref val="0"/>
        </dgm:presLayoutVars>
      </dgm:prSet>
      <dgm:spPr/>
    </dgm:pt>
    <dgm:pt modelId="{5DBEE94F-C969-4208-BE3D-62DFFCCDC1B2}" type="pres">
      <dgm:prSet presAssocID="{3C015AC5-6C3E-4FAD-9CC1-BE7DB25F32E0}" presName="txSpace" presStyleCnt="0"/>
      <dgm:spPr/>
    </dgm:pt>
    <dgm:pt modelId="{EBE45CFA-F756-40BC-BFAB-E8B947DBDA3C}" type="pres">
      <dgm:prSet presAssocID="{3C015AC5-6C3E-4FAD-9CC1-BE7DB25F32E0}" presName="desTx" presStyleLbl="revTx" presStyleIdx="3" presStyleCnt="4">
        <dgm:presLayoutVars/>
      </dgm:prSet>
      <dgm:spPr/>
    </dgm:pt>
  </dgm:ptLst>
  <dgm:cxnLst>
    <dgm:cxn modelId="{40CD460B-69CE-41DA-94F0-36AA2F8DFEA5}" type="presOf" srcId="{A3A5EB9F-755B-4654-A2B1-38A801A84053}" destId="{18DD5D63-5227-483F-AE6D-7D3BDE02BE3A}" srcOrd="0" destOrd="0" presId="urn:microsoft.com/office/officeart/2018/5/layout/CenteredIconLabelDescriptionList"/>
    <dgm:cxn modelId="{D49FFE13-91A3-4F7A-91A0-56CB16A3402F}" type="presOf" srcId="{3C015AC5-6C3E-4FAD-9CC1-BE7DB25F32E0}" destId="{B742F2E3-1101-4C3B-BD90-A7F99A1502DE}" srcOrd="0" destOrd="0" presId="urn:microsoft.com/office/officeart/2018/5/layout/CenteredIconLabelDescriptionList"/>
    <dgm:cxn modelId="{25E8C41D-545E-4B37-AFC1-9529D5DD622E}" srcId="{3C015AC5-6C3E-4FAD-9CC1-BE7DB25F32E0}" destId="{FEF6CCF7-6703-4772-BF18-DE761B9D8097}" srcOrd="1" destOrd="0" parTransId="{28127213-3907-4F45-922D-1BC9DC88217B}" sibTransId="{7C38DBBE-9F7A-44B5-B2D5-F5E8DE6B2EDA}"/>
    <dgm:cxn modelId="{39C87A40-1015-4A87-BC39-2E1C71C62AC8}" srcId="{FEF6CCF7-6703-4772-BF18-DE761B9D8097}" destId="{C87C3C2F-C433-4AC0-8B9A-9462ABC5B87E}" srcOrd="0" destOrd="0" parTransId="{D54FDD4A-CF78-4E0E-98CF-CF9B1A8CB72A}" sibTransId="{DF8261CA-C900-41E1-ACE9-63857171B62F}"/>
    <dgm:cxn modelId="{C53F9446-9F92-4EA3-A07C-DD0E19EDED61}" srcId="{FEF6CCF7-6703-4772-BF18-DE761B9D8097}" destId="{D0FC292A-675E-4C08-BE19-387CFBD5C3C2}" srcOrd="2" destOrd="0" parTransId="{C535F766-7A60-4261-84F6-700BFE2894DA}" sibTransId="{91D31871-C743-4846-9EDE-07A79D05F0DE}"/>
    <dgm:cxn modelId="{E1F4C55B-537A-47B8-9978-E8D10D618CC6}" type="presOf" srcId="{1977DCB6-76AF-4E3B-A258-4B8A062E1187}" destId="{31329DFB-4F31-46FF-A8FE-A493145ACAFB}" srcOrd="0" destOrd="0" presId="urn:microsoft.com/office/officeart/2018/5/layout/CenteredIconLabelDescriptionList"/>
    <dgm:cxn modelId="{27B7D55E-536C-4FD8-9E1B-3FA60693A037}" srcId="{3C015AC5-6C3E-4FAD-9CC1-BE7DB25F32E0}" destId="{D8D87227-4432-43E0-856C-38A27077AA7A}" srcOrd="0" destOrd="0" parTransId="{A48E0646-C6DC-467E-8C82-D35CE52D2711}" sibTransId="{9F42BA28-4B8D-43E7-8DED-DA0BAEAFB894}"/>
    <dgm:cxn modelId="{6AF7D168-DB59-4026-B8E7-93FEE6921D8E}" type="presOf" srcId="{D76A7526-FB29-4640-83B9-50EA639A9D10}" destId="{EBE45CFA-F756-40BC-BFAB-E8B947DBDA3C}" srcOrd="0" destOrd="3" presId="urn:microsoft.com/office/officeart/2018/5/layout/CenteredIconLabelDescriptionList"/>
    <dgm:cxn modelId="{3DDBF76B-69A6-48EB-8829-93E5A5B38B00}" type="presOf" srcId="{D8D87227-4432-43E0-856C-38A27077AA7A}" destId="{EBE45CFA-F756-40BC-BFAB-E8B947DBDA3C}" srcOrd="0" destOrd="0" presId="urn:microsoft.com/office/officeart/2018/5/layout/CenteredIconLabelDescriptionList"/>
    <dgm:cxn modelId="{84A2C58A-1BA2-4528-AD39-6B9CD9B8AD8E}" srcId="{1977DCB6-76AF-4E3B-A258-4B8A062E1187}" destId="{3C015AC5-6C3E-4FAD-9CC1-BE7DB25F32E0}" srcOrd="1" destOrd="0" parTransId="{184015BB-86A5-41C1-BF88-B9BA4218F377}" sibTransId="{ED976BB0-CC72-40AA-ACAB-7C6C8455F790}"/>
    <dgm:cxn modelId="{9FF1BB8F-0AB8-4A37-90FC-176FAC39124B}" srcId="{FEF6CCF7-6703-4772-BF18-DE761B9D8097}" destId="{D76A7526-FB29-4640-83B9-50EA639A9D10}" srcOrd="1" destOrd="0" parTransId="{F9041545-5967-4AD2-8FAE-A2830749BCA5}" sibTransId="{A6F0B5EA-2F9D-4E6C-83A2-535BF1C61725}"/>
    <dgm:cxn modelId="{BA922A90-51AD-4D6D-A006-251970BA368F}" srcId="{A3A5EB9F-755B-4654-A2B1-38A801A84053}" destId="{7E5EFB98-FD33-4287-A9EA-8592BD46DA5D}" srcOrd="1" destOrd="0" parTransId="{0318B446-7EAA-4FCE-BBD4-474702F66887}" sibTransId="{A146FC56-A4D4-43A3-B471-FD3CBD95BC50}"/>
    <dgm:cxn modelId="{057FF490-79E9-44BC-8C73-54AE315D4B28}" type="presOf" srcId="{D0FC292A-675E-4C08-BE19-387CFBD5C3C2}" destId="{EBE45CFA-F756-40BC-BFAB-E8B947DBDA3C}" srcOrd="0" destOrd="4" presId="urn:microsoft.com/office/officeart/2018/5/layout/CenteredIconLabelDescriptionList"/>
    <dgm:cxn modelId="{7CC2899B-2E94-4DD1-9BB1-0DB97A019DFF}" type="presOf" srcId="{C87C3C2F-C433-4AC0-8B9A-9462ABC5B87E}" destId="{EBE45CFA-F756-40BC-BFAB-E8B947DBDA3C}" srcOrd="0" destOrd="2" presId="urn:microsoft.com/office/officeart/2018/5/layout/CenteredIconLabelDescriptionList"/>
    <dgm:cxn modelId="{FB425BC3-3B9B-4994-9129-252407DC674E}" type="presOf" srcId="{28FBF8DE-09EE-4419-BCD1-7BA7CDC1DFA9}" destId="{6DA82D6D-2BAE-49F4-A0E9-EFCED3A9B229}" srcOrd="0" destOrd="0" presId="urn:microsoft.com/office/officeart/2018/5/layout/CenteredIconLabelDescriptionList"/>
    <dgm:cxn modelId="{5B78BFCE-F898-448F-845F-F49CABAC0711}" srcId="{A3A5EB9F-755B-4654-A2B1-38A801A84053}" destId="{28FBF8DE-09EE-4419-BCD1-7BA7CDC1DFA9}" srcOrd="0" destOrd="0" parTransId="{F6080C76-0BBC-4CFB-9617-22060AD9D8CB}" sibTransId="{4859F125-6066-4277-8E05-D0CD0FC88901}"/>
    <dgm:cxn modelId="{6201CDCE-768F-4D70-A95D-FAF4FABC38C5}" srcId="{1977DCB6-76AF-4E3B-A258-4B8A062E1187}" destId="{A3A5EB9F-755B-4654-A2B1-38A801A84053}" srcOrd="0" destOrd="0" parTransId="{F6886B74-E319-488A-BE30-473DC6166128}" sibTransId="{729C1515-D660-440F-A009-0E4A1C643D16}"/>
    <dgm:cxn modelId="{2542DFED-CF9A-425F-986B-1C6744BC2856}" type="presOf" srcId="{FEF6CCF7-6703-4772-BF18-DE761B9D8097}" destId="{EBE45CFA-F756-40BC-BFAB-E8B947DBDA3C}" srcOrd="0" destOrd="1" presId="urn:microsoft.com/office/officeart/2018/5/layout/CenteredIconLabelDescriptionList"/>
    <dgm:cxn modelId="{BEAD0DFE-ECC5-4EBC-8885-E4586FEE2C22}" type="presOf" srcId="{7E5EFB98-FD33-4287-A9EA-8592BD46DA5D}" destId="{6DA82D6D-2BAE-49F4-A0E9-EFCED3A9B229}" srcOrd="0" destOrd="1" presId="urn:microsoft.com/office/officeart/2018/5/layout/CenteredIconLabelDescriptionList"/>
    <dgm:cxn modelId="{3CE6AC94-F0A1-46A6-9BC0-9D8374103622}" type="presParOf" srcId="{31329DFB-4F31-46FF-A8FE-A493145ACAFB}" destId="{49B9CE29-ED78-42A8-BFC7-17235B67A9AB}" srcOrd="0" destOrd="0" presId="urn:microsoft.com/office/officeart/2018/5/layout/CenteredIconLabelDescriptionList"/>
    <dgm:cxn modelId="{35EEF4AF-B251-4BF0-8DF6-52A7D84DAEA1}" type="presParOf" srcId="{49B9CE29-ED78-42A8-BFC7-17235B67A9AB}" destId="{4B0F870A-1394-484C-9694-27892E4D7C5A}" srcOrd="0" destOrd="0" presId="urn:microsoft.com/office/officeart/2018/5/layout/CenteredIconLabelDescriptionList"/>
    <dgm:cxn modelId="{0A88B721-9DD8-41AC-A9F1-C8369FEB40A1}" type="presParOf" srcId="{49B9CE29-ED78-42A8-BFC7-17235B67A9AB}" destId="{B6D608F6-AF68-4CB4-95AF-17BF7870432A}" srcOrd="1" destOrd="0" presId="urn:microsoft.com/office/officeart/2018/5/layout/CenteredIconLabelDescriptionList"/>
    <dgm:cxn modelId="{1C2EF617-BA28-45F6-9566-275D6651CF96}" type="presParOf" srcId="{49B9CE29-ED78-42A8-BFC7-17235B67A9AB}" destId="{18DD5D63-5227-483F-AE6D-7D3BDE02BE3A}" srcOrd="2" destOrd="0" presId="urn:microsoft.com/office/officeart/2018/5/layout/CenteredIconLabelDescriptionList"/>
    <dgm:cxn modelId="{42B11FA6-2D43-4F06-9E53-8D3969E08A57}" type="presParOf" srcId="{49B9CE29-ED78-42A8-BFC7-17235B67A9AB}" destId="{55B6393C-C8AD-403E-8CE4-8DACF8DCC142}" srcOrd="3" destOrd="0" presId="urn:microsoft.com/office/officeart/2018/5/layout/CenteredIconLabelDescriptionList"/>
    <dgm:cxn modelId="{D5BD0A88-BF83-47C7-B725-69C07922818C}" type="presParOf" srcId="{49B9CE29-ED78-42A8-BFC7-17235B67A9AB}" destId="{6DA82D6D-2BAE-49F4-A0E9-EFCED3A9B229}" srcOrd="4" destOrd="0" presId="urn:microsoft.com/office/officeart/2018/5/layout/CenteredIconLabelDescriptionList"/>
    <dgm:cxn modelId="{468EBA9F-033C-4119-A9C6-BB54465C5115}" type="presParOf" srcId="{31329DFB-4F31-46FF-A8FE-A493145ACAFB}" destId="{C6ABF06E-5A23-4397-A1A5-6D0F406C983D}" srcOrd="1" destOrd="0" presId="urn:microsoft.com/office/officeart/2018/5/layout/CenteredIconLabelDescriptionList"/>
    <dgm:cxn modelId="{EED48BD4-D3A4-4DC7-B679-EA4341DD3AA6}" type="presParOf" srcId="{31329DFB-4F31-46FF-A8FE-A493145ACAFB}" destId="{A8457F5E-047C-4419-A050-7B47E6D73698}" srcOrd="2" destOrd="0" presId="urn:microsoft.com/office/officeart/2018/5/layout/CenteredIconLabelDescriptionList"/>
    <dgm:cxn modelId="{9F3A9A14-DBDC-400D-AFC4-FDE60DA48C34}" type="presParOf" srcId="{A8457F5E-047C-4419-A050-7B47E6D73698}" destId="{A044604E-D15E-459A-B809-F75D09602B82}" srcOrd="0" destOrd="0" presId="urn:microsoft.com/office/officeart/2018/5/layout/CenteredIconLabelDescriptionList"/>
    <dgm:cxn modelId="{A1262D32-F839-4AC9-8F37-2A000824D4D0}" type="presParOf" srcId="{A8457F5E-047C-4419-A050-7B47E6D73698}" destId="{19AE6D81-9B82-4D2A-B842-89CDF2BA1CC2}" srcOrd="1" destOrd="0" presId="urn:microsoft.com/office/officeart/2018/5/layout/CenteredIconLabelDescriptionList"/>
    <dgm:cxn modelId="{27D21CC2-4C13-4E16-A6CE-50B1524C88B3}" type="presParOf" srcId="{A8457F5E-047C-4419-A050-7B47E6D73698}" destId="{B742F2E3-1101-4C3B-BD90-A7F99A1502DE}" srcOrd="2" destOrd="0" presId="urn:microsoft.com/office/officeart/2018/5/layout/CenteredIconLabelDescriptionList"/>
    <dgm:cxn modelId="{0DF5380C-4DE1-4DE9-BB8A-F42E3A183F57}" type="presParOf" srcId="{A8457F5E-047C-4419-A050-7B47E6D73698}" destId="{5DBEE94F-C969-4208-BE3D-62DFFCCDC1B2}" srcOrd="3" destOrd="0" presId="urn:microsoft.com/office/officeart/2018/5/layout/CenteredIconLabelDescriptionList"/>
    <dgm:cxn modelId="{BEEFB979-97DA-441D-BCF9-D5313BED6062}" type="presParOf" srcId="{A8457F5E-047C-4419-A050-7B47E6D73698}" destId="{EBE45CFA-F756-40BC-BFAB-E8B947DBDA3C}" srcOrd="4" destOrd="0" presId="urn:microsoft.com/office/officeart/2018/5/layout/CenteredIconLabelDescription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71603" cy="4979581"/>
        <a:chOff x="0" y="0"/>
        <a:chExt cx="4971603" cy="4979581"/>
      </a:xfrm>
    </dsp:grpSpPr>
    <dsp:sp modelId="{A2C18E6F-95BF-B342-8698-D28439E91C6B}">
      <dsp:nvSpPr>
        <dsp:cNvPr id="3" name="圆角矩形 2"/>
        <dsp:cNvSpPr/>
      </dsp:nvSpPr>
      <dsp:spPr bwMode="white">
        <a:xfrm>
          <a:off x="0" y="48138"/>
          <a:ext cx="4971603" cy="1596390"/>
        </a:xfrm>
        <a:prstGeom prst="roundRect">
          <a:avLst/>
        </a:prstGeom>
      </dsp:spPr>
      <dsp:style>
        <a:lnRef idx="0">
          <a:schemeClr val="lt1"/>
        </a:lnRef>
        <a:fillRef idx="3">
          <a:schemeClr val="accent2">
            <a:hueOff val="0"/>
            <a:satOff val="0"/>
            <a:lumOff val="0"/>
            <a:alpha val="100000"/>
          </a:schemeClr>
        </a:fillRef>
        <a:effectRef idx="2">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t>Economic resources : things in limited supply that can be combined with other things to produce prodcts and services that consumers want.</a:t>
          </a:r>
        </a:p>
      </dsp:txBody>
      <dsp:txXfrm>
        <a:off x="0" y="48138"/>
        <a:ext cx="4971603" cy="1596390"/>
      </dsp:txXfrm>
    </dsp:sp>
    <dsp:sp modelId="{BDCDC6F8-0D9B-9B44-8369-29BA901EE873}">
      <dsp:nvSpPr>
        <dsp:cNvPr id="4" name="圆角矩形 3"/>
        <dsp:cNvSpPr/>
      </dsp:nvSpPr>
      <dsp:spPr bwMode="white">
        <a:xfrm>
          <a:off x="0" y="1705008"/>
          <a:ext cx="4971603" cy="1596390"/>
        </a:xfrm>
        <a:prstGeom prst="roundRect">
          <a:avLst/>
        </a:prstGeom>
      </dsp:spPr>
      <dsp:style>
        <a:lnRef idx="0">
          <a:schemeClr val="lt1"/>
        </a:lnRef>
        <a:fillRef idx="3">
          <a:schemeClr val="accent2">
            <a:hueOff val="-2940000"/>
            <a:satOff val="14118"/>
            <a:lumOff val="13333"/>
            <a:alpha val="100000"/>
          </a:schemeClr>
        </a:fillRef>
        <a:effectRef idx="2">
          <a:scrgbClr r="0" g="0" b="0"/>
        </a:effectRef>
        <a:fontRef idx="minor">
          <a:schemeClr val="lt1"/>
        </a:fontRef>
      </dsp:style>
      <dsp:txBody>
        <a:bodyPr lIns="80010" tIns="80010" rIns="80010" bIns="80010" anchor="ctr"/>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0">
            <a:lnSpc>
              <a:spcPct val="100000"/>
            </a:lnSpc>
            <a:spcBef>
              <a:spcPct val="0"/>
            </a:spcBef>
            <a:spcAft>
              <a:spcPct val="35000"/>
            </a:spcAft>
          </a:pPr>
          <a:r>
            <a:rPr lang="en-US"/>
            <a:t>Forests are economic resources</a:t>
          </a:r>
        </a:p>
      </dsp:txBody>
      <dsp:txXfrm>
        <a:off x="0" y="1705008"/>
        <a:ext cx="4971603" cy="1596390"/>
      </dsp:txXfrm>
    </dsp:sp>
    <dsp:sp modelId="{0262FA30-AD10-1D46-8C8B-E9E7409DA125}">
      <dsp:nvSpPr>
        <dsp:cNvPr id="5" name="矩形 4"/>
        <dsp:cNvSpPr/>
      </dsp:nvSpPr>
      <dsp:spPr bwMode="white">
        <a:xfrm>
          <a:off x="0" y="3301398"/>
          <a:ext cx="4971603" cy="1630045"/>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7848" tIns="26670" rIns="149352" bIns="26670" anchor="t"/>
        <a:lstStyle>
          <a:lvl1pPr algn="l">
            <a:defRPr sz="2100"/>
          </a:lvl1pPr>
          <a:lvl2pPr marL="171450" indent="-171450" algn="l">
            <a:defRPr sz="1600"/>
          </a:lvl2pPr>
          <a:lvl3pPr marL="342900" indent="-171450" algn="l">
            <a:defRPr sz="1600"/>
          </a:lvl3pPr>
          <a:lvl4pPr marL="514350" indent="-171450" algn="l">
            <a:defRPr sz="1600"/>
          </a:lvl4pPr>
          <a:lvl5pPr marL="685800" indent="-171450" algn="l">
            <a:defRPr sz="1600"/>
          </a:lvl5pPr>
          <a:lvl6pPr marL="857250" indent="-171450" algn="l">
            <a:defRPr sz="1600"/>
          </a:lvl6pPr>
          <a:lvl7pPr marL="1028700" indent="-171450" algn="l">
            <a:defRPr sz="1600"/>
          </a:lvl7pPr>
          <a:lvl8pPr marL="1200150" indent="-171450" algn="l">
            <a:defRPr sz="1600"/>
          </a:lvl8pPr>
          <a:lvl9pPr marL="1371600" indent="-171450" algn="l">
            <a:defRPr sz="1600"/>
          </a:lvl9pPr>
        </a:lstStyle>
        <a:p>
          <a:pPr lvl="1">
            <a:lnSpc>
              <a:spcPct val="100000"/>
            </a:lnSpc>
            <a:spcBef>
              <a:spcPct val="0"/>
            </a:spcBef>
            <a:spcAft>
              <a:spcPct val="20000"/>
            </a:spcAft>
            <a:buChar char="•"/>
          </a:pPr>
          <a:r>
            <a:rPr lang="en-US">
              <a:solidFill>
                <a:schemeClr val="tx1"/>
              </a:solidFill>
            </a:rPr>
            <a:t>We can use forests to help produce goods and services that people want to consume</a:t>
          </a:r>
          <a:endParaRPr lang="en-US">
            <a:solidFill>
              <a:schemeClr val="tx1"/>
            </a:solidFill>
          </a:endParaRPr>
        </a:p>
        <a:p>
          <a:pPr lvl="1">
            <a:lnSpc>
              <a:spcPct val="100000"/>
            </a:lnSpc>
            <a:spcBef>
              <a:spcPct val="0"/>
            </a:spcBef>
            <a:spcAft>
              <a:spcPct val="20000"/>
            </a:spcAft>
            <a:buChar char="•"/>
          </a:pPr>
          <a:r>
            <a:rPr lang="en-US">
              <a:solidFill>
                <a:schemeClr val="tx1"/>
              </a:solidFill>
            </a:rPr>
            <a:t>Forests is limited supply</a:t>
          </a:r>
          <a:endParaRPr lang="en-US">
            <a:solidFill>
              <a:schemeClr val="tx1"/>
            </a:solidFill>
          </a:endParaRPr>
        </a:p>
        <a:p>
          <a:pPr lvl="1">
            <a:lnSpc>
              <a:spcPct val="100000"/>
            </a:lnSpc>
            <a:spcBef>
              <a:spcPct val="0"/>
            </a:spcBef>
            <a:spcAft>
              <a:spcPct val="20000"/>
            </a:spcAft>
            <a:buChar char="•"/>
          </a:pPr>
          <a:r>
            <a:rPr lang="en-US">
              <a:solidFill>
                <a:schemeClr val="tx1"/>
              </a:solidFill>
            </a:rPr>
            <a:t>Usually there is more than one way in which a forest can be used, and someone must choose from among them.</a:t>
          </a:r>
          <a:endParaRPr>
            <a:solidFill>
              <a:schemeClr val="tx1"/>
            </a:solidFill>
          </a:endParaRPr>
        </a:p>
      </dsp:txBody>
      <dsp:txXfrm>
        <a:off x="0" y="3301398"/>
        <a:ext cx="4971603" cy="163004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447234" cy="3881437"/>
        <a:chOff x="0" y="0"/>
        <a:chExt cx="6447234" cy="3881437"/>
      </a:xfrm>
    </dsp:grpSpPr>
    <dsp:sp modelId="{4B0F870A-1394-484C-9694-27892E4D7C5A}">
      <dsp:nvSpPr>
        <dsp:cNvPr id="3" name="矩形 2"/>
        <dsp:cNvSpPr/>
      </dsp:nvSpPr>
      <dsp:spPr bwMode="white">
        <a:xfrm>
          <a:off x="963380" y="1144638"/>
          <a:ext cx="1037486" cy="1037486"/>
        </a:xfrm>
        <a:prstGeom prst="rect">
          <a:avLst/>
        </a:prstGeom>
        <a: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sp:spPr>
      <dsp:style>
        <a:lnRef idx="2">
          <a:schemeClr val="lt1">
            <a:alpha val="0"/>
          </a:schemeClr>
        </a:lnRef>
        <a:fillRef idx="1">
          <a:schemeClr val="accent2"/>
        </a:fillRef>
        <a:effectRef idx="0">
          <a:scrgbClr r="0" g="0" b="0"/>
        </a:effectRef>
        <a:fontRef idx="minor">
          <a:schemeClr val="lt1"/>
        </a:fontRef>
      </dsp:style>
      <dsp:txXfrm>
        <a:off x="963380" y="1144638"/>
        <a:ext cx="1037486" cy="1037486"/>
      </dsp:txXfrm>
    </dsp:sp>
    <dsp:sp modelId="{18DD5D63-5227-483F-AE6D-7D3BDE02BE3A}">
      <dsp:nvSpPr>
        <dsp:cNvPr id="4" name="矩形 3"/>
        <dsp:cNvSpPr/>
      </dsp:nvSpPr>
      <dsp:spPr bwMode="white">
        <a:xfrm>
          <a:off x="0" y="2257229"/>
          <a:ext cx="2964246" cy="44463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kumimoji="1" lang="zh-CN">
              <a:solidFill>
                <a:schemeClr val="tx1"/>
              </a:solidFill>
            </a:rPr>
            <a:t>实物价值（</a:t>
          </a:r>
          <a:r>
            <a:rPr kumimoji="1" lang="en-US">
              <a:solidFill>
                <a:schemeClr val="tx1"/>
              </a:solidFill>
            </a:rPr>
            <a:t>Extractive</a:t>
          </a:r>
          <a:r>
            <a:rPr kumimoji="1" lang="zh-CN">
              <a:solidFill>
                <a:schemeClr val="tx1"/>
              </a:solidFill>
            </a:rPr>
            <a:t> </a:t>
          </a:r>
          <a:r>
            <a:rPr kumimoji="1" lang="en-US">
              <a:solidFill>
                <a:schemeClr val="tx1"/>
              </a:solidFill>
            </a:rPr>
            <a:t>value</a:t>
          </a:r>
          <a:r>
            <a:rPr kumimoji="1" lang="zh-CN">
              <a:solidFill>
                <a:schemeClr val="tx1"/>
              </a:solidFill>
            </a:rPr>
            <a:t>）</a:t>
          </a:r>
          <a:endParaRPr lang="en-US">
            <a:solidFill>
              <a:schemeClr val="tx1"/>
            </a:solidFill>
          </a:endParaRPr>
        </a:p>
      </dsp:txBody>
      <dsp:txXfrm>
        <a:off x="0" y="2257229"/>
        <a:ext cx="2964246" cy="444637"/>
      </dsp:txXfrm>
    </dsp:sp>
    <dsp:sp modelId="{6DA82D6D-2BAE-49F4-A0E9-EFCED3A9B229}">
      <dsp:nvSpPr>
        <dsp:cNvPr id="5" name="矩形 4"/>
        <dsp:cNvSpPr/>
      </dsp:nvSpPr>
      <dsp:spPr bwMode="white">
        <a:xfrm>
          <a:off x="0" y="2736799"/>
          <a:ext cx="2964246"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500"/>
          </a:lvl1pPr>
          <a:lvl2pPr marL="57150" indent="-57150" algn="ctr">
            <a:defRPr sz="500"/>
          </a:lvl2pPr>
          <a:lvl3pPr marL="114300" indent="-57150" algn="ctr">
            <a:defRPr sz="500"/>
          </a:lvl3pPr>
          <a:lvl4pPr marL="171450" indent="-57150" algn="ctr">
            <a:defRPr sz="500"/>
          </a:lvl4pPr>
          <a:lvl5pPr marL="228600" indent="-57150" algn="ctr">
            <a:defRPr sz="500"/>
          </a:lvl5pPr>
          <a:lvl6pPr marL="285750" indent="-57150" algn="ctr">
            <a:defRPr sz="500"/>
          </a:lvl6pPr>
          <a:lvl7pPr marL="342900" indent="-57150" algn="ctr">
            <a:defRPr sz="500"/>
          </a:lvl7pPr>
          <a:lvl8pPr marL="400050" indent="-57150" algn="ctr">
            <a:defRPr sz="500"/>
          </a:lvl8pPr>
          <a:lvl9pPr marL="457200" indent="-57150" algn="ctr">
            <a:defRPr sz="500"/>
          </a:lvl9pPr>
        </a:lstStyle>
        <a:p>
          <a:pPr lvl="0">
            <a:lnSpc>
              <a:spcPct val="100000"/>
            </a:lnSpc>
            <a:spcBef>
              <a:spcPct val="0"/>
            </a:spcBef>
            <a:spcAft>
              <a:spcPct val="35000"/>
            </a:spcAft>
          </a:pPr>
          <a:r>
            <a:rPr kumimoji="1" lang="zh-CN">
              <a:solidFill>
                <a:schemeClr val="tx1"/>
              </a:solidFill>
            </a:rPr>
            <a:t>木材价值（</a:t>
          </a:r>
          <a:r>
            <a:rPr kumimoji="1" lang="en-US">
              <a:solidFill>
                <a:schemeClr val="tx1"/>
              </a:solidFill>
            </a:rPr>
            <a:t>Timber</a:t>
          </a:r>
          <a:r>
            <a:rPr kumimoji="1" lang="zh-CN">
              <a:solidFill>
                <a:schemeClr val="tx1"/>
              </a:solidFill>
            </a:rPr>
            <a:t> </a:t>
          </a:r>
          <a:r>
            <a:rPr kumimoji="1" lang="en-US">
              <a:solidFill>
                <a:schemeClr val="tx1"/>
              </a:solidFill>
            </a:rPr>
            <a:t>value)</a:t>
          </a:r>
          <a:endParaRPr lang="en-US">
            <a:solidFill>
              <a:schemeClr val="tx1"/>
            </a:solidFill>
          </a:endParaRPr>
        </a:p>
        <a:p>
          <a:pPr lvl="0">
            <a:lnSpc>
              <a:spcPct val="100000"/>
            </a:lnSpc>
            <a:spcBef>
              <a:spcPct val="0"/>
            </a:spcBef>
            <a:spcAft>
              <a:spcPct val="35000"/>
            </a:spcAft>
          </a:pPr>
          <a:r>
            <a:rPr kumimoji="1" lang="zh-CN">
              <a:solidFill>
                <a:schemeClr val="tx1"/>
              </a:solidFill>
            </a:rPr>
            <a:t>非木材价值（</a:t>
          </a:r>
          <a:r>
            <a:rPr kumimoji="1" lang="en-US">
              <a:solidFill>
                <a:schemeClr val="tx1"/>
              </a:solidFill>
            </a:rPr>
            <a:t>Non-timber</a:t>
          </a:r>
          <a:r>
            <a:rPr kumimoji="1" lang="zh-CN">
              <a:solidFill>
                <a:schemeClr val="tx1"/>
              </a:solidFill>
            </a:rPr>
            <a:t> </a:t>
          </a:r>
          <a:r>
            <a:rPr kumimoji="1" lang="en-US">
              <a:solidFill>
                <a:schemeClr val="tx1"/>
              </a:solidFill>
            </a:rPr>
            <a:t>value</a:t>
          </a:r>
          <a:r>
            <a:rPr kumimoji="1" lang="zh-CN">
              <a:solidFill>
                <a:schemeClr val="tx1"/>
              </a:solidFill>
            </a:rPr>
            <a:t>）</a:t>
          </a:r>
          <a:endParaRPr lang="en-US">
            <a:solidFill>
              <a:schemeClr val="tx1"/>
            </a:solidFill>
          </a:endParaRPr>
        </a:p>
      </dsp:txBody>
      <dsp:txXfrm>
        <a:off x="0" y="2736799"/>
        <a:ext cx="2964246" cy="0"/>
      </dsp:txXfrm>
    </dsp:sp>
    <dsp:sp modelId="{A044604E-D15E-459A-B809-F75D09602B82}">
      <dsp:nvSpPr>
        <dsp:cNvPr id="6" name="矩形 5"/>
        <dsp:cNvSpPr/>
      </dsp:nvSpPr>
      <dsp:spPr bwMode="white">
        <a:xfrm>
          <a:off x="4446368" y="1144638"/>
          <a:ext cx="1037486" cy="1037486"/>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sp:spPr>
      <dsp:style>
        <a:lnRef idx="2">
          <a:schemeClr val="lt1">
            <a:alpha val="0"/>
          </a:schemeClr>
        </a:lnRef>
        <a:fillRef idx="1">
          <a:schemeClr val="accent3"/>
        </a:fillRef>
        <a:effectRef idx="0">
          <a:scrgbClr r="0" g="0" b="0"/>
        </a:effectRef>
        <a:fontRef idx="minor">
          <a:schemeClr val="lt1"/>
        </a:fontRef>
      </dsp:style>
      <dsp:txXfrm>
        <a:off x="4446368" y="1144638"/>
        <a:ext cx="1037486" cy="1037486"/>
      </dsp:txXfrm>
    </dsp:sp>
    <dsp:sp modelId="{B742F2E3-1101-4C3B-BD90-A7F99A1502DE}">
      <dsp:nvSpPr>
        <dsp:cNvPr id="7" name="矩形 6"/>
        <dsp:cNvSpPr/>
      </dsp:nvSpPr>
      <dsp:spPr bwMode="white">
        <a:xfrm>
          <a:off x="3482988" y="2257229"/>
          <a:ext cx="2964246" cy="444637"/>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ctr">
            <a:defRPr sz="14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kumimoji="1" lang="zh-CN">
              <a:solidFill>
                <a:schemeClr val="tx1"/>
              </a:solidFill>
            </a:rPr>
            <a:t>非实物价值（</a:t>
          </a:r>
          <a:r>
            <a:rPr kumimoji="1" lang="en-US">
              <a:solidFill>
                <a:schemeClr val="tx1"/>
              </a:solidFill>
            </a:rPr>
            <a:t>Non-Extractive</a:t>
          </a:r>
          <a:r>
            <a:rPr kumimoji="1" lang="zh-CN">
              <a:solidFill>
                <a:schemeClr val="tx1"/>
              </a:solidFill>
            </a:rPr>
            <a:t> </a:t>
          </a:r>
          <a:r>
            <a:rPr kumimoji="1" lang="en-US">
              <a:solidFill>
                <a:schemeClr val="tx1"/>
              </a:solidFill>
            </a:rPr>
            <a:t>value</a:t>
          </a:r>
          <a:r>
            <a:rPr kumimoji="1" lang="zh-CN">
              <a:solidFill>
                <a:schemeClr val="tx1"/>
              </a:solidFill>
            </a:rPr>
            <a:t>）</a:t>
          </a:r>
          <a:r>
            <a:rPr kumimoji="1" lang="en-US">
              <a:solidFill>
                <a:schemeClr val="tx1"/>
              </a:solidFill>
            </a:rPr>
            <a:t>	</a:t>
          </a:r>
          <a:endParaRPr lang="en-US">
            <a:solidFill>
              <a:schemeClr val="tx1"/>
            </a:solidFill>
          </a:endParaRPr>
        </a:p>
      </dsp:txBody>
      <dsp:txXfrm>
        <a:off x="3482988" y="2257229"/>
        <a:ext cx="2964246" cy="444637"/>
      </dsp:txXfrm>
    </dsp:sp>
    <dsp:sp modelId="{EBE45CFA-F756-40BC-BFAB-E8B947DBDA3C}">
      <dsp:nvSpPr>
        <dsp:cNvPr id="8" name="矩形 7"/>
        <dsp:cNvSpPr/>
      </dsp:nvSpPr>
      <dsp:spPr bwMode="white">
        <a:xfrm>
          <a:off x="3482988" y="2736799"/>
          <a:ext cx="2964246" cy="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0" tIns="0" rIns="0" bIns="0" anchor="t"/>
        <a:lstStyle>
          <a:lvl1pPr algn="l">
            <a:defRPr sz="500"/>
          </a:lvl1pPr>
          <a:lvl2pPr marL="57150" indent="-57150" algn="l">
            <a:defRPr sz="500"/>
          </a:lvl2pPr>
          <a:lvl3pPr marL="114300" indent="-57150" algn="l">
            <a:defRPr sz="500"/>
          </a:lvl3pPr>
          <a:lvl4pPr marL="171450" indent="-57150" algn="l">
            <a:defRPr sz="500"/>
          </a:lvl4pPr>
          <a:lvl5pPr marL="228600" indent="-57150" algn="l">
            <a:defRPr sz="500"/>
          </a:lvl5pPr>
          <a:lvl6pPr marL="285750" indent="-57150" algn="l">
            <a:defRPr sz="500"/>
          </a:lvl6pPr>
          <a:lvl7pPr marL="342900" indent="-57150" algn="l">
            <a:defRPr sz="500"/>
          </a:lvl7pPr>
          <a:lvl8pPr marL="400050" indent="-57150" algn="l">
            <a:defRPr sz="500"/>
          </a:lvl8pPr>
          <a:lvl9pPr marL="457200" indent="-57150" algn="l">
            <a:defRPr sz="500"/>
          </a:lvl9pPr>
        </a:lstStyle>
        <a:p>
          <a:pPr lvl="0">
            <a:lnSpc>
              <a:spcPct val="100000"/>
            </a:lnSpc>
            <a:spcBef>
              <a:spcPct val="0"/>
            </a:spcBef>
            <a:spcAft>
              <a:spcPct val="35000"/>
            </a:spcAft>
          </a:pPr>
          <a:r>
            <a:rPr kumimoji="1" lang="zh-CN">
              <a:solidFill>
                <a:schemeClr val="tx1"/>
              </a:solidFill>
            </a:rPr>
            <a:t>生态</a:t>
          </a:r>
          <a:r>
            <a:rPr kumimoji="1" lang="en-US">
              <a:solidFill>
                <a:schemeClr val="tx1"/>
              </a:solidFill>
            </a:rPr>
            <a:t>/</a:t>
          </a:r>
          <a:r>
            <a:rPr kumimoji="1" lang="zh-CN">
              <a:solidFill>
                <a:schemeClr val="tx1"/>
              </a:solidFill>
            </a:rPr>
            <a:t>环境服务价值（</a:t>
          </a:r>
          <a:r>
            <a:rPr kumimoji="1" lang="en-US">
              <a:solidFill>
                <a:schemeClr val="tx1"/>
              </a:solidFill>
            </a:rPr>
            <a:t>Ecosystem/environmental)</a:t>
          </a:r>
          <a:r>
            <a:rPr kumimoji="1" lang="zh-CN">
              <a:solidFill>
                <a:schemeClr val="tx1"/>
              </a:solidFill>
            </a:rPr>
            <a:t> </a:t>
          </a:r>
          <a:r>
            <a:rPr kumimoji="1" lang="en-US">
              <a:solidFill>
                <a:schemeClr val="tx1"/>
              </a:solidFill>
            </a:rPr>
            <a:t>service</a:t>
          </a:r>
          <a:endParaRPr lang="en-US">
            <a:solidFill>
              <a:schemeClr val="tx1"/>
            </a:solidFill>
          </a:endParaRPr>
        </a:p>
        <a:p>
          <a:pPr lvl="0">
            <a:lnSpc>
              <a:spcPct val="100000"/>
            </a:lnSpc>
            <a:spcBef>
              <a:spcPct val="0"/>
            </a:spcBef>
            <a:spcAft>
              <a:spcPct val="35000"/>
            </a:spcAft>
          </a:pPr>
          <a:r>
            <a:rPr kumimoji="1" lang="zh-CN">
              <a:solidFill>
                <a:schemeClr val="tx1"/>
              </a:solidFill>
            </a:rPr>
            <a:t>保存价值（</a:t>
          </a:r>
          <a:r>
            <a:rPr kumimoji="1" lang="en-US">
              <a:solidFill>
                <a:schemeClr val="tx1"/>
              </a:solidFill>
            </a:rPr>
            <a:t>Preservation</a:t>
          </a:r>
          <a:r>
            <a:rPr kumimoji="1" lang="zh-CN">
              <a:solidFill>
                <a:schemeClr val="tx1"/>
              </a:solidFill>
            </a:rPr>
            <a:t> </a:t>
          </a:r>
          <a:r>
            <a:rPr kumimoji="1" lang="en-US">
              <a:solidFill>
                <a:schemeClr val="tx1"/>
              </a:solidFill>
            </a:rPr>
            <a:t>value</a:t>
          </a:r>
          <a:r>
            <a:rPr kumimoji="1" lang="zh-CN">
              <a:solidFill>
                <a:schemeClr val="tx1"/>
              </a:solidFill>
            </a:rPr>
            <a:t>）</a:t>
          </a:r>
          <a:endParaRPr lang="en-US">
            <a:solidFill>
              <a:schemeClr val="tx1"/>
            </a:solidFill>
          </a:endParaRPr>
        </a:p>
        <a:p>
          <a:pPr lvl="1">
            <a:lnSpc>
              <a:spcPct val="100000"/>
            </a:lnSpc>
            <a:spcBef>
              <a:spcPct val="0"/>
            </a:spcBef>
            <a:spcAft>
              <a:spcPct val="15000"/>
            </a:spcAft>
            <a:buChar char="•"/>
          </a:pPr>
          <a:r>
            <a:rPr kumimoji="1" lang="zh-CN">
              <a:solidFill>
                <a:schemeClr val="tx1"/>
              </a:solidFill>
            </a:rPr>
            <a:t>存在价值（</a:t>
          </a:r>
          <a:r>
            <a:rPr kumimoji="1" lang="en-US">
              <a:solidFill>
                <a:schemeClr val="tx1"/>
              </a:solidFill>
            </a:rPr>
            <a:t>existence</a:t>
          </a:r>
          <a:r>
            <a:rPr kumimoji="1" lang="zh-CN">
              <a:solidFill>
                <a:schemeClr val="tx1"/>
              </a:solidFill>
            </a:rPr>
            <a:t> </a:t>
          </a:r>
          <a:r>
            <a:rPr kumimoji="1" lang="en-US">
              <a:solidFill>
                <a:schemeClr val="tx1"/>
              </a:solidFill>
            </a:rPr>
            <a:t>value</a:t>
          </a:r>
          <a:r>
            <a:rPr kumimoji="1" lang="zh-CN">
              <a:solidFill>
                <a:schemeClr val="tx1"/>
              </a:solidFill>
            </a:rPr>
            <a:t>）</a:t>
          </a:r>
          <a:endParaRPr lang="en-US">
            <a:solidFill>
              <a:schemeClr val="tx1"/>
            </a:solidFill>
          </a:endParaRPr>
        </a:p>
        <a:p>
          <a:pPr lvl="1">
            <a:lnSpc>
              <a:spcPct val="100000"/>
            </a:lnSpc>
            <a:spcBef>
              <a:spcPct val="0"/>
            </a:spcBef>
            <a:spcAft>
              <a:spcPct val="15000"/>
            </a:spcAft>
            <a:buChar char="•"/>
          </a:pPr>
          <a:r>
            <a:rPr kumimoji="1" lang="zh-CN">
              <a:solidFill>
                <a:schemeClr val="tx1"/>
              </a:solidFill>
            </a:rPr>
            <a:t>选择价值（</a:t>
          </a:r>
          <a:r>
            <a:rPr kumimoji="1" lang="en-US">
              <a:solidFill>
                <a:schemeClr val="tx1"/>
              </a:solidFill>
            </a:rPr>
            <a:t>option</a:t>
          </a:r>
          <a:r>
            <a:rPr kumimoji="1" lang="zh-CN">
              <a:solidFill>
                <a:schemeClr val="tx1"/>
              </a:solidFill>
            </a:rPr>
            <a:t> </a:t>
          </a:r>
          <a:r>
            <a:rPr kumimoji="1" lang="en-US">
              <a:solidFill>
                <a:schemeClr val="tx1"/>
              </a:solidFill>
            </a:rPr>
            <a:t>value</a:t>
          </a:r>
          <a:r>
            <a:rPr kumimoji="1" lang="zh-CN">
              <a:solidFill>
                <a:schemeClr val="tx1"/>
              </a:solidFill>
            </a:rPr>
            <a:t>）</a:t>
          </a:r>
          <a:endParaRPr lang="en-US">
            <a:solidFill>
              <a:schemeClr val="tx1"/>
            </a:solidFill>
          </a:endParaRPr>
        </a:p>
        <a:p>
          <a:pPr lvl="1">
            <a:lnSpc>
              <a:spcPct val="100000"/>
            </a:lnSpc>
            <a:spcBef>
              <a:spcPct val="0"/>
            </a:spcBef>
            <a:spcAft>
              <a:spcPct val="15000"/>
            </a:spcAft>
            <a:buChar char="•"/>
          </a:pPr>
          <a:r>
            <a:rPr kumimoji="1" lang="zh-CN" dirty="0">
              <a:solidFill>
                <a:schemeClr val="tx1"/>
              </a:solidFill>
            </a:rPr>
            <a:t>遗</a:t>
          </a:r>
          <a:r>
            <a:rPr kumimoji="1" lang="zh-CN" altLang="en-US" dirty="0">
              <a:solidFill>
                <a:schemeClr val="tx1"/>
              </a:solidFill>
            </a:rPr>
            <a:t>赠</a:t>
          </a:r>
          <a:r>
            <a:rPr kumimoji="1" lang="zh-CN" dirty="0">
              <a:solidFill>
                <a:schemeClr val="tx1"/>
              </a:solidFill>
            </a:rPr>
            <a:t>价值（</a:t>
          </a:r>
          <a:r>
            <a:rPr kumimoji="1" lang="en-US" dirty="0">
              <a:solidFill>
                <a:schemeClr val="tx1"/>
              </a:solidFill>
            </a:rPr>
            <a:t>bequest</a:t>
          </a:r>
          <a:r>
            <a:rPr kumimoji="1" lang="zh-CN" dirty="0">
              <a:solidFill>
                <a:schemeClr val="tx1"/>
              </a:solidFill>
            </a:rPr>
            <a:t> </a:t>
          </a:r>
          <a:r>
            <a:rPr kumimoji="1" lang="en-US" dirty="0">
              <a:solidFill>
                <a:schemeClr val="tx1"/>
              </a:solidFill>
            </a:rPr>
            <a:t>value</a:t>
          </a:r>
          <a:r>
            <a:rPr kumimoji="1" lang="zh-CN" dirty="0">
              <a:solidFill>
                <a:schemeClr val="tx1"/>
              </a:solidFill>
            </a:rPr>
            <a:t>）</a:t>
          </a:r>
          <a:endParaRPr lang="en-US" dirty="0">
            <a:solidFill>
              <a:schemeClr val="tx1"/>
            </a:solidFill>
          </a:endParaRPr>
        </a:p>
      </dsp:txBody>
      <dsp:txXfrm>
        <a:off x="3482988" y="2736799"/>
        <a:ext cx="2964246" cy="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66D4B6E-17C4-4D3F-A841-F995D71D4C6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A38E3D-20B3-49A4-BD03-EA9D36B45B0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要从两方面来描述与林业相关的重要经济理论，左边的是描述基本的经济理论：在自由竞争的市场中，如何对林业相关的各种生产要素进行优化配置，实现产出的最大化，我们一会儿可以看到很多在微观经济学里面非常熟悉的术语和分析方法。</a:t>
            </a:r>
            <a:endParaRPr lang="en-US" altLang="zh-CN" dirty="0"/>
          </a:p>
          <a:p>
            <a:endParaRPr lang="en-US" altLang="zh-CN" dirty="0"/>
          </a:p>
          <a:p>
            <a:r>
              <a:rPr lang="zh-CN" altLang="en-US" dirty="0"/>
              <a:t>右边则是更进一步讨论：市场它不是万能的，会出现“市场失灵”。在林业经济方面，主要有哪些市场失灵？会带来什么样</a:t>
            </a:r>
            <a:r>
              <a:rPr lang="zh-CN" altLang="en-US" baseline="0" dirty="0"/>
              <a:t>的影响？此外，上一节课强调过很多遍的，森林资源具有一个非常突出的特点，就是它的“外部性”，在微观经济学里面大家可能已经学过了什么是外部性，这里我们从森林资源的角度再复习一遍，同时需要注意，对于林业经济学来说，很多独特之处，尤其是提到为什么森林资源的管理一定需要政府出面时，我们都与林业的“外部性”特征密切相关，</a:t>
            </a:r>
            <a:endParaRPr lang="en-US" altLang="zh-CN" baseline="0" dirty="0"/>
          </a:p>
          <a:p>
            <a:endParaRPr lang="en-US" altLang="zh-CN" baseline="0" dirty="0"/>
          </a:p>
          <a:p>
            <a:r>
              <a:rPr lang="zh-CN" altLang="en-US" baseline="0" dirty="0"/>
              <a:t>然而，另一方面，政府的介入同样也会存在“失灵”问题，包括制度设计本身可能存在缺陷，政府部门在管理过程中可能出现信息不对称或者寻租现象，等等，都会使得森林资源无法实现最有效的资源配置，甚至可能带来一些灾难性的后果，比较典型的例子：新中国刚刚成立之后大面积的森林砍伐、“大跃进”中的毁林开荒，等等。</a:t>
            </a:r>
            <a:endParaRPr lang="zh-CN" altLang="en-US" dirty="0"/>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各种对生态环境的污染，则是一个非常明显的负外部性的例子。</a:t>
            </a:r>
            <a:endParaRPr lang="en-US" altLang="zh-CN" dirty="0"/>
          </a:p>
          <a:p>
            <a:r>
              <a:rPr lang="zh-CN" altLang="en-US" dirty="0"/>
              <a:t>同样，大量砍伐树木，造成水土流失、物种多样性消失、荒漠化等等，也可以被视为森林工业的负外部性。</a:t>
            </a:r>
            <a:endParaRPr lang="en-US" altLang="zh-CN" dirty="0"/>
          </a:p>
          <a:p>
            <a:r>
              <a:rPr lang="zh-CN" altLang="en-US" dirty="0"/>
              <a:t>另外还有一种情况，就是上节课提到的，一些速生丰产林的种植本身，比如桉树抽水机，大量使用化肥，抽取地下水资源，也可能好事变坏事，反而带来负外部性。</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正外部性会带来“投入不足”的问题。以森林为例，其所提供的各种环境效益，由于没有办法为其拥有者直接带来收益，所以其所有者会更倾向于少种树，或者滥砍滥伐。</a:t>
            </a:r>
            <a:endParaRPr lang="en-US" altLang="zh-CN" dirty="0"/>
          </a:p>
          <a:p>
            <a:r>
              <a:rPr lang="zh-CN" altLang="en-US" dirty="0"/>
              <a:t>在这种情况下，就需要由国家介入，来对保护森林进行投资。</a:t>
            </a:r>
            <a:endParaRPr lang="zh-CN" altLang="en-US" dirty="0"/>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私人品：我自己种了一棵苹果树</a:t>
            </a:r>
            <a:endParaRPr lang="en-US" altLang="zh-CN" dirty="0"/>
          </a:p>
          <a:p>
            <a:r>
              <a:rPr lang="zh-CN" altLang="en-US" dirty="0"/>
              <a:t>外部性：苹果树带来的环境美化效果</a:t>
            </a:r>
            <a:endParaRPr lang="en-US" altLang="zh-CN" dirty="0"/>
          </a:p>
          <a:p>
            <a:r>
              <a:rPr lang="zh-CN" altLang="en-US" dirty="0"/>
              <a:t>外部性带来的市场失灵：我会更重视苹果树对我自己带来的收益，所以会更在乎它给我带来的效益，而不会在乎美化效果等等。</a:t>
            </a:r>
            <a:endParaRPr lang="en-US" altLang="zh-CN" dirty="0"/>
          </a:p>
          <a:p>
            <a:r>
              <a:rPr lang="zh-CN" altLang="en-US" dirty="0"/>
              <a:t>政府提供公共品：当地政府投钱，修了一片苹果园，大家都能过来欣赏，更在乎的是它的美化效果。</a:t>
            </a:r>
            <a:endParaRPr lang="en-US" altLang="zh-CN" dirty="0"/>
          </a:p>
          <a:p>
            <a:r>
              <a:rPr lang="zh-CN" altLang="en-US" dirty="0"/>
              <a:t>公地悲剧：大家都来摘苹果</a:t>
            </a:r>
            <a:endParaRPr lang="en-US" altLang="zh-CN" dirty="0"/>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片森林，大家都可以来享受它的好处，这是非排他性。但是，如果我砍了这棵树，我能享受到木材、薪柴等等收益，其它人就享受不到这棵树带来的各种好处了，这就是竞争性。所以公共池塘资源和公共品相比，一个最大的区别在于它是“有限的”，因此就存在一个对资源的过度消耗问题。</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 美国生物学家盖瑞特哈丁（</a:t>
            </a:r>
            <a:r>
              <a:rPr lang="en-US" altLang="zh-CN" sz="1200" b="0" i="0" kern="1200" dirty="0">
                <a:solidFill>
                  <a:schemeClr val="tx1"/>
                </a:solidFill>
                <a:effectLst/>
                <a:latin typeface="+mn-lt"/>
                <a:ea typeface="+mn-ea"/>
                <a:cs typeface="+mn-cs"/>
              </a:rPr>
              <a:t>Garrett Hardin, 1915~2003</a:t>
            </a:r>
            <a:r>
              <a:rPr lang="zh-CN" altLang="en-US" sz="1200" b="0" i="0" kern="1200" dirty="0">
                <a:solidFill>
                  <a:schemeClr val="tx1"/>
                </a:solidFill>
                <a:effectLst/>
                <a:latin typeface="+mn-lt"/>
                <a:ea typeface="+mn-ea"/>
                <a:cs typeface="+mn-cs"/>
              </a:rPr>
              <a:t>）对滥捕行为进行分析后于</a:t>
            </a:r>
            <a:r>
              <a:rPr lang="en-US" altLang="zh-CN" sz="1200" b="0" i="0" kern="1200" dirty="0">
                <a:solidFill>
                  <a:schemeClr val="tx1"/>
                </a:solidFill>
                <a:effectLst/>
                <a:latin typeface="+mn-lt"/>
                <a:ea typeface="+mn-ea"/>
                <a:cs typeface="+mn-cs"/>
              </a:rPr>
              <a:t>1968</a:t>
            </a:r>
            <a:r>
              <a:rPr lang="zh-CN" altLang="en-US" sz="1200" b="0" i="0" kern="1200" dirty="0">
                <a:solidFill>
                  <a:schemeClr val="tx1"/>
                </a:solidFill>
                <a:effectLst/>
                <a:latin typeface="+mn-lt"/>
                <a:ea typeface="+mn-ea"/>
                <a:cs typeface="+mn-cs"/>
              </a:rPr>
              <a:t>年在杂志</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科学</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上发表了题为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公地悲剧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的论文。文中指出，所谓“公地悲剧”，是指诸如地底资源、草原、空气、海洋鱼类资源全人类共同使用的资源遭到滥用而导致陷入枯竭边缘的情况。</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委托</a:t>
            </a:r>
            <a:r>
              <a:rPr lang="en-US" altLang="zh-CN" dirty="0"/>
              <a:t>——</a:t>
            </a:r>
            <a:r>
              <a:rPr lang="zh-CN" altLang="en-US" dirty="0"/>
              <a:t>代理理论：中央和地方利益的不一致，政府和具体管理者的利益不一致导致的道德风险问题</a:t>
            </a:r>
            <a:endParaRPr lang="zh-CN" altLang="en-US" dirty="0"/>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72C2F6-5A56-474C-A548-162387240068}" type="slidenum">
              <a:rPr lang="zh-CN" altLang="en-US" smtClean="0">
                <a:solidFill>
                  <a:prstClr val="black"/>
                </a:solidFill>
              </a:rPr>
            </a:fld>
            <a:endParaRPr lang="zh-CN" altLang="en-US">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6" Type="http://schemas.openxmlformats.org/officeDocument/2006/relationships/image" Target="../media/image14.png"/><Relationship Id="rId5" Type="http://schemas.openxmlformats.org/officeDocument/2006/relationships/image" Target="../media/image8.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Group 6"/>
          <p:cNvGrpSpPr/>
          <p:nvPr/>
        </p:nvGrpSpPr>
        <p:grpSpPr>
          <a:xfrm>
            <a:off x="-8466" y="-8468"/>
            <a:ext cx="9169804" cy="6874935"/>
            <a:chOff x="-8466" y="-8468"/>
            <a:chExt cx="9169804" cy="6874935"/>
          </a:xfrm>
        </p:grpSpPr>
        <p:cxnSp>
          <p:nvCxnSpPr>
            <p:cNvPr id="17" name="Straight Connector 16"/>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9" name="Freeform 18"/>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Freeform 19"/>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Freeform 20"/>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21"/>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Freeform 22"/>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Freeform 23"/>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24"/>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Freeform 27"/>
            <p:cNvSpPr/>
            <p:nvPr/>
          </p:nvSpPr>
          <p:spPr>
            <a:xfrm>
              <a:off x="-8466" y="-8468"/>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595" y="2404534"/>
            <a:ext cx="5826719"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30595" y="4050834"/>
            <a:ext cx="5826719"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599" y="1498604"/>
            <a:ext cx="2790182"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3571275" y="514925"/>
            <a:ext cx="3386037" cy="5526437"/>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Text Placeholder 3"/>
          <p:cNvSpPr>
            <a:spLocks noGrp="1"/>
          </p:cNvSpPr>
          <p:nvPr>
            <p:ph type="body" sz="half" idx="2"/>
          </p:nvPr>
        </p:nvSpPr>
        <p:spPr>
          <a:xfrm>
            <a:off x="609599" y="2777069"/>
            <a:ext cx="2790182" cy="2584449"/>
          </a:xfrm>
        </p:spPr>
        <p:txBody>
          <a:bodyPr>
            <a:normAutofit/>
          </a:bodyPr>
          <a:lstStyle>
            <a:lvl1pPr marL="0" indent="0">
              <a:buNone/>
              <a:defRPr sz="14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42A54C80-263E-416B-A8E0-580EDEADCBDC}"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09599" y="4800600"/>
            <a:ext cx="6347714"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hasCustomPrompt="1"/>
          </p:nvPr>
        </p:nvSpPr>
        <p:spPr>
          <a:xfrm>
            <a:off x="609599" y="609600"/>
            <a:ext cx="6347714"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将图片拖动到占位符，或单击添加图标</a:t>
            </a:r>
            <a:endParaRPr lang="en-US" dirty="0"/>
          </a:p>
        </p:txBody>
      </p:sp>
      <p:sp>
        <p:nvSpPr>
          <p:cNvPr id="4" name="Text Placeholder 3"/>
          <p:cNvSpPr>
            <a:spLocks noGrp="1"/>
          </p:cNvSpPr>
          <p:nvPr>
            <p:ph type="body" sz="half" idx="2"/>
          </p:nvPr>
        </p:nvSpPr>
        <p:spPr>
          <a:xfrm>
            <a:off x="609599" y="5367338"/>
            <a:ext cx="6347714"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Date Placeholder 4"/>
          <p:cNvSpPr>
            <a:spLocks noGrp="1"/>
          </p:cNvSpPr>
          <p:nvPr>
            <p:ph type="dt" sz="half" idx="10"/>
          </p:nvPr>
        </p:nvSpPr>
        <p:spPr/>
        <p:txBody>
          <a:bodyPr/>
          <a:lstStyle/>
          <a:p>
            <a:fld id="{B61BEF0D-F0BB-DE4B-95CE-6DB70DBA9567}"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和题注">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09600" y="4470400"/>
            <a:ext cx="6347714"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带标题的引述">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101074" y="3632200"/>
            <a:ext cx="541980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609598" y="4470400"/>
            <a:ext cx="6347715"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09598" y="1931988"/>
            <a:ext cx="6347715"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名片引述">
    <p:spTree>
      <p:nvGrpSpPr>
        <p:cNvPr id="1" name=""/>
        <p:cNvGrpSpPr/>
        <p:nvPr/>
      </p:nvGrpSpPr>
      <p:grpSpPr>
        <a:xfrm>
          <a:off x="0" y="0"/>
          <a:ext cx="0" cy="0"/>
          <a:chOff x="0" y="0"/>
          <a:chExt cx="0" cy="0"/>
        </a:xfrm>
      </p:grpSpPr>
      <p:sp>
        <p:nvSpPr>
          <p:cNvPr id="2" name="Title 1"/>
          <p:cNvSpPr>
            <a:spLocks noGrp="1"/>
          </p:cNvSpPr>
          <p:nvPr>
            <p:ph type="title"/>
          </p:nvPr>
        </p:nvSpPr>
        <p:spPr>
          <a:xfrm>
            <a:off x="774885" y="609600"/>
            <a:ext cx="6072182"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
        <p:nvSpPr>
          <p:cNvPr id="24" name="TextBox 23"/>
          <p:cNvSpPr txBox="1"/>
          <p:nvPr/>
        </p:nvSpPr>
        <p:spPr>
          <a:xfrm>
            <a:off x="482711" y="790378"/>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
        <p:nvSpPr>
          <p:cNvPr id="25" name="TextBox 24"/>
          <p:cNvSpPr txBox="1"/>
          <p:nvPr/>
        </p:nvSpPr>
        <p:spPr>
          <a:xfrm>
            <a:off x="6747699" y="2886556"/>
            <a:ext cx="457319"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panose="020B0604020202020204"/>
              </a:rPr>
              <a:t>”</a:t>
            </a:r>
            <a:endParaRPr lang="en-US" sz="8000" baseline="0" dirty="0">
              <a:ln w="3175" cmpd="sng">
                <a:noFill/>
              </a:ln>
              <a:solidFill>
                <a:schemeClr val="accent1">
                  <a:lumMod val="60000"/>
                  <a:lumOff val="40000"/>
                </a:schemeClr>
              </a:solidFill>
              <a:effectLst/>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15848" y="609600"/>
            <a:ext cx="6341465"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09597" y="4013200"/>
            <a:ext cx="6347716"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endParaRPr lang="zh-CN" altLang="en-US"/>
          </a:p>
        </p:txBody>
      </p:sp>
      <p:sp>
        <p:nvSpPr>
          <p:cNvPr id="3" name="Text Placeholder 2"/>
          <p:cNvSpPr>
            <a:spLocks noGrp="1"/>
          </p:cNvSpPr>
          <p:nvPr>
            <p:ph type="body" idx="1"/>
          </p:nvPr>
        </p:nvSpPr>
        <p:spPr>
          <a:xfrm>
            <a:off x="609598" y="4527448"/>
            <a:ext cx="6347715"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77312" y="609600"/>
            <a:ext cx="978812"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09599" y="609600"/>
            <a:ext cx="5195026" cy="5251451"/>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mp; Venn">
    <p:spTree>
      <p:nvGrpSpPr>
        <p:cNvPr id="1" name=""/>
        <p:cNvGrpSpPr/>
        <p:nvPr/>
      </p:nvGrpSpPr>
      <p:grpSpPr>
        <a:xfrm>
          <a:off x="0" y="0"/>
          <a:ext cx="0" cy="0"/>
          <a:chOff x="0" y="0"/>
          <a:chExt cx="0" cy="0"/>
        </a:xfrm>
      </p:grpSpPr>
      <p:pic>
        <p:nvPicPr>
          <p:cNvPr id="259" name="图片 258"/>
          <p:cNvPicPr/>
          <p:nvPr userDrawn="1"/>
        </p:nvPicPr>
        <p:blipFill>
          <a:blip r:embed="rId2" cstate="screen"/>
          <a:stretch>
            <a:fillRect/>
          </a:stretch>
        </p:blipFill>
        <p:spPr>
          <a:xfrm>
            <a:off x="2125265" y="2536030"/>
            <a:ext cx="3420072" cy="2223494"/>
          </a:xfrm>
          <a:prstGeom prst="rect">
            <a:avLst/>
          </a:prstGeom>
        </p:spPr>
      </p:pic>
      <p:pic>
        <p:nvPicPr>
          <p:cNvPr id="261" name="图片 260"/>
          <p:cNvPicPr/>
          <p:nvPr/>
        </p:nvPicPr>
        <p:blipFill>
          <a:blip r:embed="rId2" cstate="screen"/>
          <a:stretch>
            <a:fillRect/>
          </a:stretch>
        </p:blipFill>
        <p:spPr>
          <a:xfrm>
            <a:off x="3589734" y="2536030"/>
            <a:ext cx="3420072" cy="2223494"/>
          </a:xfrm>
          <a:prstGeom prst="rect">
            <a:avLst/>
          </a:prstGeom>
        </p:spPr>
      </p:pic>
      <p:grpSp>
        <p:nvGrpSpPr>
          <p:cNvPr id="269" name="Group 269"/>
          <p:cNvGrpSpPr/>
          <p:nvPr userDrawn="1"/>
        </p:nvGrpSpPr>
        <p:grpSpPr>
          <a:xfrm>
            <a:off x="3795110" y="2868742"/>
            <a:ext cx="1437687" cy="1531890"/>
            <a:chOff x="-63510" y="-174511"/>
            <a:chExt cx="2044710" cy="2178687"/>
          </a:xfrm>
        </p:grpSpPr>
        <p:pic>
          <p:nvPicPr>
            <p:cNvPr id="263" name="图片 262"/>
            <p:cNvPicPr/>
            <p:nvPr/>
          </p:nvPicPr>
          <p:blipFill>
            <a:blip r:embed="rId3" cstate="screen"/>
            <a:stretch>
              <a:fillRect/>
            </a:stretch>
          </p:blipFill>
          <p:spPr>
            <a:xfrm>
              <a:off x="-59584" y="178460"/>
              <a:ext cx="1905523" cy="1472744"/>
            </a:xfrm>
            <a:prstGeom prst="rect">
              <a:avLst/>
            </a:prstGeom>
            <a:effectLst/>
          </p:spPr>
        </p:pic>
        <p:pic>
          <p:nvPicPr>
            <p:cNvPr id="265" name="图片 264"/>
            <p:cNvPicPr/>
            <p:nvPr/>
          </p:nvPicPr>
          <p:blipFill>
            <a:blip r:embed="rId3" cstate="screen"/>
            <a:stretch>
              <a:fillRect/>
            </a:stretch>
          </p:blipFill>
          <p:spPr>
            <a:xfrm>
              <a:off x="-63511" y="531433"/>
              <a:ext cx="1905523" cy="1472743"/>
            </a:xfrm>
            <a:prstGeom prst="rect">
              <a:avLst/>
            </a:prstGeom>
            <a:effectLst/>
          </p:spPr>
        </p:pic>
        <p:pic>
          <p:nvPicPr>
            <p:cNvPr id="267" name="图片 266"/>
            <p:cNvPicPr/>
            <p:nvPr/>
          </p:nvPicPr>
          <p:blipFill>
            <a:blip r:embed="rId3" cstate="screen"/>
            <a:stretch>
              <a:fillRect/>
            </a:stretch>
          </p:blipFill>
          <p:spPr>
            <a:xfrm>
              <a:off x="75677" y="-174512"/>
              <a:ext cx="1905523" cy="1472743"/>
            </a:xfrm>
            <a:prstGeom prst="rect">
              <a:avLst/>
            </a:prstGeom>
            <a:effectLst/>
          </p:spPr>
        </p:pic>
      </p:grpSp>
      <p:pic>
        <p:nvPicPr>
          <p:cNvPr id="270" name="图片 269"/>
          <p:cNvPicPr/>
          <p:nvPr/>
        </p:nvPicPr>
        <p:blipFill>
          <a:blip r:embed="rId4" cstate="screen"/>
          <a:stretch>
            <a:fillRect/>
          </a:stretch>
        </p:blipFill>
        <p:spPr>
          <a:xfrm>
            <a:off x="1401961" y="3869296"/>
            <a:ext cx="1095611" cy="1095611"/>
          </a:xfrm>
          <a:prstGeom prst="rect">
            <a:avLst/>
          </a:prstGeom>
        </p:spPr>
      </p:pic>
      <p:pic>
        <p:nvPicPr>
          <p:cNvPr id="272" name="图片 271"/>
          <p:cNvPicPr/>
          <p:nvPr/>
        </p:nvPicPr>
        <p:blipFill>
          <a:blip r:embed="rId4" cstate="screen"/>
          <a:stretch>
            <a:fillRect/>
          </a:stretch>
        </p:blipFill>
        <p:spPr>
          <a:xfrm flipH="1">
            <a:off x="6527601" y="3866555"/>
            <a:ext cx="1095611" cy="1095611"/>
          </a:xfrm>
          <a:prstGeom prst="rect">
            <a:avLst/>
          </a:prstGeom>
        </p:spPr>
      </p:pic>
      <p:sp>
        <p:nvSpPr>
          <p:cNvPr id="279" name="Shape 279"/>
          <p:cNvSpPr>
            <a:spLocks noGrp="1"/>
          </p:cNvSpPr>
          <p:nvPr>
            <p:ph type="title" hasCustomPrompt="1"/>
          </p:nvPr>
        </p:nvSpPr>
        <p:spPr>
          <a:xfrm>
            <a:off x="892969" y="178594"/>
            <a:ext cx="7358063" cy="1714500"/>
          </a:xfrm>
          <a:prstGeom prst="rect">
            <a:avLst/>
          </a:prstGeom>
        </p:spPr>
        <p:txBody>
          <a:bodyPr/>
          <a:lstStyle>
            <a:lvl1pPr>
              <a:defRPr>
                <a:latin typeface="+mn-lt"/>
                <a:ea typeface="+mn-ea"/>
                <a:cs typeface="+mn-cs"/>
                <a:sym typeface="Euphemia UCAS" panose="020B0503040102020104"/>
              </a:defRPr>
            </a:lvl1pPr>
          </a:lstStyle>
          <a:p>
            <a:pPr>
              <a:defRPr>
                <a:effectLst/>
              </a:defRPr>
            </a:pPr>
            <a:r>
              <a:t>标题文本</a:t>
            </a:r>
          </a:p>
        </p:txBody>
      </p:sp>
      <p:sp>
        <p:nvSpPr>
          <p:cNvPr id="280" name="Shape 280"/>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Title &amp; Matrix">
    <p:spTree>
      <p:nvGrpSpPr>
        <p:cNvPr id="1" name=""/>
        <p:cNvGrpSpPr/>
        <p:nvPr/>
      </p:nvGrpSpPr>
      <p:grpSpPr>
        <a:xfrm>
          <a:off x="0" y="0"/>
          <a:ext cx="0" cy="0"/>
          <a:chOff x="0" y="0"/>
          <a:chExt cx="0" cy="0"/>
        </a:xfrm>
      </p:grpSpPr>
      <p:pic>
        <p:nvPicPr>
          <p:cNvPr id="287" name="图片 286"/>
          <p:cNvPicPr/>
          <p:nvPr/>
        </p:nvPicPr>
        <p:blipFill>
          <a:blip r:embed="rId2" cstate="screen"/>
          <a:stretch>
            <a:fillRect/>
          </a:stretch>
        </p:blipFill>
        <p:spPr>
          <a:xfrm rot="5400000">
            <a:off x="2435449" y="4128595"/>
            <a:ext cx="4295190" cy="217091"/>
          </a:xfrm>
          <a:prstGeom prst="rect">
            <a:avLst/>
          </a:prstGeom>
        </p:spPr>
      </p:pic>
      <p:pic>
        <p:nvPicPr>
          <p:cNvPr id="289" name="图片 288"/>
          <p:cNvPicPr/>
          <p:nvPr/>
        </p:nvPicPr>
        <p:blipFill>
          <a:blip r:embed="rId3" cstate="screen"/>
          <a:stretch>
            <a:fillRect/>
          </a:stretch>
        </p:blipFill>
        <p:spPr>
          <a:xfrm rot="10800000" flipH="1">
            <a:off x="1357252" y="4122021"/>
            <a:ext cx="6429401" cy="217091"/>
          </a:xfrm>
          <a:prstGeom prst="rect">
            <a:avLst/>
          </a:prstGeom>
        </p:spPr>
      </p:pic>
      <p:sp>
        <p:nvSpPr>
          <p:cNvPr id="295" name="Shape 295"/>
          <p:cNvSpPr>
            <a:spLocks noGrp="1"/>
          </p:cNvSpPr>
          <p:nvPr>
            <p:ph type="title" hasCustomPrompt="1"/>
          </p:nvPr>
        </p:nvSpPr>
        <p:spPr>
          <a:xfrm>
            <a:off x="892969" y="178594"/>
            <a:ext cx="7358063" cy="1714500"/>
          </a:xfrm>
          <a:prstGeom prst="rect">
            <a:avLst/>
          </a:prstGeom>
        </p:spPr>
        <p:txBody>
          <a:bodyPr/>
          <a:lstStyle>
            <a:lvl1pPr>
              <a:defRPr>
                <a:latin typeface="+mn-lt"/>
                <a:ea typeface="+mn-ea"/>
                <a:cs typeface="+mn-cs"/>
                <a:sym typeface="Euphemia UCAS" panose="020B0503040102020104"/>
              </a:defRPr>
            </a:lvl1pPr>
          </a:lstStyle>
          <a:p>
            <a:pPr>
              <a:defRPr>
                <a:effectLst/>
              </a:defRPr>
            </a:pPr>
            <a:r>
              <a:t>标题文本</a:t>
            </a:r>
          </a:p>
        </p:txBody>
      </p:sp>
      <p:sp>
        <p:nvSpPr>
          <p:cNvPr id="296" name="Shape 296"/>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Listing - 2 columns">
    <p:spTree>
      <p:nvGrpSpPr>
        <p:cNvPr id="1" name=""/>
        <p:cNvGrpSpPr/>
        <p:nvPr/>
      </p:nvGrpSpPr>
      <p:grpSpPr>
        <a:xfrm>
          <a:off x="0" y="0"/>
          <a:ext cx="0" cy="0"/>
          <a:chOff x="0" y="0"/>
          <a:chExt cx="0" cy="0"/>
        </a:xfrm>
      </p:grpSpPr>
      <p:sp>
        <p:nvSpPr>
          <p:cNvPr id="68" name="Shape 68"/>
          <p:cNvSpPr>
            <a:spLocks noGrp="1"/>
          </p:cNvSpPr>
          <p:nvPr>
            <p:ph type="title" hasCustomPrompt="1"/>
          </p:nvPr>
        </p:nvSpPr>
        <p:spPr>
          <a:xfrm>
            <a:off x="892969" y="178594"/>
            <a:ext cx="7358063" cy="1714500"/>
          </a:xfrm>
          <a:prstGeom prst="rect">
            <a:avLst/>
          </a:prstGeom>
        </p:spPr>
        <p:txBody>
          <a:bodyPr/>
          <a:lstStyle>
            <a:lvl1pPr>
              <a:defRPr>
                <a:latin typeface="黑体" panose="02010609060101010101" charset="-122"/>
                <a:ea typeface="黑体" panose="02010609060101010101" charset="-122"/>
                <a:cs typeface="+mn-cs"/>
                <a:sym typeface="Euphemia UCAS" panose="020B0503040102020104"/>
              </a:defRPr>
            </a:lvl1pPr>
          </a:lstStyle>
          <a:p>
            <a:pPr>
              <a:defRPr>
                <a:effectLst/>
              </a:defRPr>
            </a:pPr>
            <a:r>
              <a:rPr dirty="0" err="1"/>
              <a:t>标题文本</a:t>
            </a:r>
            <a:endParaRPr dirty="0"/>
          </a:p>
        </p:txBody>
      </p:sp>
      <p:sp>
        <p:nvSpPr>
          <p:cNvPr id="69" name="Shape 69"/>
          <p:cNvSpPr>
            <a:spLocks noGrp="1"/>
          </p:cNvSpPr>
          <p:nvPr>
            <p:ph type="body" idx="1" hasCustomPrompt="1"/>
          </p:nvPr>
        </p:nvSpPr>
        <p:spPr>
          <a:xfrm>
            <a:off x="892969" y="1946672"/>
            <a:ext cx="7358063" cy="4018359"/>
          </a:xfrm>
          <a:prstGeom prst="rect">
            <a:avLst/>
          </a:prstGeom>
        </p:spPr>
        <p:txBody>
          <a:bodyPr numCol="2" spcCol="523240"/>
          <a:lstStyle>
            <a:lvl1pPr>
              <a:defRPr>
                <a:latin typeface="黑体" panose="02010609060101010101" charset="-122"/>
                <a:ea typeface="黑体" panose="02010609060101010101" charset="-122"/>
                <a:cs typeface="黑体" panose="02010609060101010101" charset="-122"/>
                <a:sym typeface="Arial Rounded MT Bold" panose="020F0704030504030204"/>
              </a:defRPr>
            </a:lvl1pPr>
            <a:lvl2pPr>
              <a:defRPr>
                <a:latin typeface="黑体" panose="02010609060101010101" charset="-122"/>
                <a:ea typeface="黑体" panose="02010609060101010101" charset="-122"/>
                <a:cs typeface="黑体" panose="02010609060101010101" charset="-122"/>
                <a:sym typeface="Arial Rounded MT Bold" panose="020F0704030504030204"/>
              </a:defRPr>
            </a:lvl2pPr>
            <a:lvl3pPr>
              <a:defRPr>
                <a:latin typeface="黑体" panose="02010609060101010101" charset="-122"/>
                <a:ea typeface="黑体" panose="02010609060101010101" charset="-122"/>
                <a:cs typeface="黑体" panose="02010609060101010101" charset="-122"/>
                <a:sym typeface="Arial Rounded MT Bold" panose="020F0704030504030204"/>
              </a:defRPr>
            </a:lvl3pPr>
            <a:lvl4pPr>
              <a:defRPr>
                <a:latin typeface="黑体" panose="02010609060101010101" charset="-122"/>
                <a:ea typeface="黑体" panose="02010609060101010101" charset="-122"/>
                <a:cs typeface="黑体" panose="02010609060101010101" charset="-122"/>
                <a:sym typeface="Arial Rounded MT Bold" panose="020F0704030504030204"/>
              </a:defRPr>
            </a:lvl4pPr>
            <a:lvl5pPr>
              <a:defRPr>
                <a:latin typeface="黑体" panose="02010609060101010101" charset="-122"/>
                <a:ea typeface="黑体" panose="02010609060101010101" charset="-122"/>
                <a:cs typeface="黑体" panose="02010609060101010101" charset="-122"/>
                <a:sym typeface="Arial Rounded MT Bold" panose="020F0704030504030204"/>
              </a:defRPr>
            </a:lvl5pPr>
          </a:lstStyle>
          <a:p>
            <a:r>
              <a:rPr dirty="0" err="1"/>
              <a:t>正文级别</a:t>
            </a:r>
            <a:r>
              <a:rPr dirty="0"/>
              <a:t> 1</a:t>
            </a:r>
            <a:endParaRPr dirty="0"/>
          </a:p>
          <a:p>
            <a:pPr lvl="1"/>
            <a:r>
              <a:rPr dirty="0" err="1"/>
              <a:t>正文级别</a:t>
            </a:r>
            <a:r>
              <a:rPr dirty="0"/>
              <a:t> 2</a:t>
            </a:r>
            <a:endParaRPr dirty="0"/>
          </a:p>
          <a:p>
            <a:pPr lvl="2"/>
            <a:r>
              <a:rPr dirty="0" err="1"/>
              <a:t>正文级别</a:t>
            </a:r>
            <a:r>
              <a:rPr dirty="0"/>
              <a:t> 3</a:t>
            </a:r>
            <a:endParaRPr dirty="0"/>
          </a:p>
          <a:p>
            <a:pPr lvl="3"/>
            <a:r>
              <a:rPr dirty="0" err="1"/>
              <a:t>正文级别</a:t>
            </a:r>
            <a:r>
              <a:rPr dirty="0"/>
              <a:t> 4</a:t>
            </a:r>
            <a:endParaRPr dirty="0"/>
          </a:p>
          <a:p>
            <a:pPr lvl="4"/>
            <a:r>
              <a:rPr dirty="0" err="1"/>
              <a:t>正文级别</a:t>
            </a:r>
            <a:r>
              <a:rPr dirty="0"/>
              <a:t> 5</a:t>
            </a:r>
            <a:endParaRPr dirty="0"/>
          </a:p>
        </p:txBody>
      </p:sp>
      <p:sp>
        <p:nvSpPr>
          <p:cNvPr id="70" name="Shape 70"/>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mp; Flow - 5 points 拷贝">
    <p:spTree>
      <p:nvGrpSpPr>
        <p:cNvPr id="1" name=""/>
        <p:cNvGrpSpPr/>
        <p:nvPr/>
      </p:nvGrpSpPr>
      <p:grpSpPr>
        <a:xfrm>
          <a:off x="0" y="0"/>
          <a:ext cx="0" cy="0"/>
          <a:chOff x="0" y="0"/>
          <a:chExt cx="0" cy="0"/>
        </a:xfrm>
      </p:grpSpPr>
      <p:sp>
        <p:nvSpPr>
          <p:cNvPr id="251" name="Shape 251"/>
          <p:cNvSpPr>
            <a:spLocks noGrp="1"/>
          </p:cNvSpPr>
          <p:nvPr>
            <p:ph type="title" hasCustomPrompt="1"/>
          </p:nvPr>
        </p:nvSpPr>
        <p:spPr>
          <a:xfrm>
            <a:off x="892969" y="178594"/>
            <a:ext cx="7358063" cy="1714500"/>
          </a:xfrm>
          <a:prstGeom prst="rect">
            <a:avLst/>
          </a:prstGeom>
        </p:spPr>
        <p:txBody>
          <a:bodyPr/>
          <a:lstStyle>
            <a:lvl1pPr>
              <a:defRPr>
                <a:latin typeface="+mn-lt"/>
                <a:ea typeface="+mn-ea"/>
                <a:cs typeface="+mn-cs"/>
                <a:sym typeface="Euphemia UCAS" panose="020B0503040102020104"/>
              </a:defRPr>
            </a:lvl1pPr>
          </a:lstStyle>
          <a:p>
            <a:pPr>
              <a:defRPr>
                <a:effectLst/>
              </a:defRPr>
            </a:pPr>
            <a:r>
              <a:t>标题文本</a:t>
            </a:r>
          </a:p>
        </p:txBody>
      </p:sp>
      <p:sp>
        <p:nvSpPr>
          <p:cNvPr id="252" name="Shape 252"/>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6CB4B4D-7CA3-9044-876B-883B54F8677D}" type="slidenum">
              <a:rPr lang="en-US" altLang="zh-CN" smtClean="0"/>
            </a:fld>
            <a:endParaRPr lang="zh-CN" altLang="en-US"/>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grpSp>
        <p:nvGrpSpPr>
          <p:cNvPr id="18" name="组合 17"/>
          <p:cNvGrpSpPr/>
          <p:nvPr userDrawn="1"/>
        </p:nvGrpSpPr>
        <p:grpSpPr>
          <a:xfrm>
            <a:off x="5238584" y="1440782"/>
            <a:ext cx="1872208" cy="1768472"/>
            <a:chOff x="5436096" y="1700808"/>
            <a:chExt cx="1872208" cy="1768472"/>
          </a:xfrm>
        </p:grpSpPr>
        <p:sp>
          <p:nvSpPr>
            <p:cNvPr id="13" name="椭圆 12"/>
            <p:cNvSpPr/>
            <p:nvPr userDrawn="1"/>
          </p:nvSpPr>
          <p:spPr>
            <a:xfrm>
              <a:off x="5436096" y="1700808"/>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4" name="椭圆 13"/>
            <p:cNvSpPr/>
            <p:nvPr userDrawn="1"/>
          </p:nvSpPr>
          <p:spPr>
            <a:xfrm>
              <a:off x="5472304" y="1737000"/>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2" name="标题 1"/>
          <p:cNvSpPr>
            <a:spLocks noGrp="1"/>
          </p:cNvSpPr>
          <p:nvPr>
            <p:ph type="title"/>
          </p:nvPr>
        </p:nvSpPr>
        <p:spPr>
          <a:xfrm>
            <a:off x="251520" y="-15616"/>
            <a:ext cx="82296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grpSp>
        <p:nvGrpSpPr>
          <p:cNvPr id="8" name="组合 7"/>
          <p:cNvGrpSpPr/>
          <p:nvPr userDrawn="1"/>
        </p:nvGrpSpPr>
        <p:grpSpPr>
          <a:xfrm>
            <a:off x="395536" y="1844824"/>
            <a:ext cx="4676002" cy="4320480"/>
            <a:chOff x="683568" y="2492896"/>
            <a:chExt cx="3390573" cy="3168352"/>
          </a:xfrm>
        </p:grpSpPr>
        <p:sp>
          <p:nvSpPr>
            <p:cNvPr id="6" name="泪滴形 5"/>
            <p:cNvSpPr/>
            <p:nvPr userDrawn="1"/>
          </p:nvSpPr>
          <p:spPr>
            <a:xfrm>
              <a:off x="683568" y="2492896"/>
              <a:ext cx="3384376" cy="3168352"/>
            </a:xfrm>
            <a:prstGeom prst="teardrop">
              <a:avLst/>
            </a:prstGeom>
            <a:gradFill>
              <a:gsLst>
                <a:gs pos="0">
                  <a:schemeClr val="bg1">
                    <a:lumMod val="75000"/>
                  </a:schemeClr>
                </a:gs>
                <a:gs pos="43000">
                  <a:schemeClr val="bg1">
                    <a:lumMod val="85000"/>
                  </a:schemeClr>
                </a:gs>
                <a:gs pos="100000">
                  <a:schemeClr val="bg1"/>
                </a:gs>
              </a:gsLst>
              <a:lin ang="16200000" scaled="0"/>
            </a:gradFill>
            <a:ln>
              <a:noFill/>
            </a:ln>
            <a:effectLst>
              <a:outerShdw blurRad="304800" dist="241300" dir="798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7" name="泪滴形 6"/>
            <p:cNvSpPr/>
            <p:nvPr userDrawn="1"/>
          </p:nvSpPr>
          <p:spPr>
            <a:xfrm>
              <a:off x="726141" y="2492896"/>
              <a:ext cx="3348000" cy="3168000"/>
            </a:xfrm>
            <a:prstGeom prst="teardrop">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304800" dist="241300" dir="7980000" algn="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1" name="内容占位符 10"/>
          <p:cNvSpPr>
            <a:spLocks noGrp="1"/>
          </p:cNvSpPr>
          <p:nvPr>
            <p:ph sz="quarter" idx="13"/>
          </p:nvPr>
        </p:nvSpPr>
        <p:spPr>
          <a:xfrm>
            <a:off x="1259633" y="2492896"/>
            <a:ext cx="3096468" cy="288079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7" name="组合 16"/>
          <p:cNvGrpSpPr/>
          <p:nvPr userDrawn="1"/>
        </p:nvGrpSpPr>
        <p:grpSpPr>
          <a:xfrm>
            <a:off x="6588224" y="3172696"/>
            <a:ext cx="1800696" cy="1768472"/>
            <a:chOff x="6336096" y="3678796"/>
            <a:chExt cx="1872208" cy="1768472"/>
          </a:xfrm>
        </p:grpSpPr>
        <p:sp>
          <p:nvSpPr>
            <p:cNvPr id="16" name="椭圆 15"/>
            <p:cNvSpPr/>
            <p:nvPr userDrawn="1"/>
          </p:nvSpPr>
          <p:spPr>
            <a:xfrm>
              <a:off x="6336096" y="3678796"/>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5" name="椭圆 14"/>
            <p:cNvSpPr/>
            <p:nvPr userDrawn="1"/>
          </p:nvSpPr>
          <p:spPr>
            <a:xfrm>
              <a:off x="6372200" y="3717032"/>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grpSp>
        <p:nvGrpSpPr>
          <p:cNvPr id="19" name="组合 18"/>
          <p:cNvGrpSpPr/>
          <p:nvPr userDrawn="1"/>
        </p:nvGrpSpPr>
        <p:grpSpPr>
          <a:xfrm>
            <a:off x="4967173" y="4572576"/>
            <a:ext cx="1872208" cy="1768472"/>
            <a:chOff x="5436096" y="1700808"/>
            <a:chExt cx="1872208" cy="1768472"/>
          </a:xfrm>
        </p:grpSpPr>
        <p:sp>
          <p:nvSpPr>
            <p:cNvPr id="20" name="椭圆 19"/>
            <p:cNvSpPr/>
            <p:nvPr userDrawn="1"/>
          </p:nvSpPr>
          <p:spPr>
            <a:xfrm>
              <a:off x="5436096" y="1700808"/>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1" name="椭圆 20"/>
            <p:cNvSpPr/>
            <p:nvPr userDrawn="1"/>
          </p:nvSpPr>
          <p:spPr>
            <a:xfrm>
              <a:off x="5472304" y="1737000"/>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9" name="椭圆 8"/>
          <p:cNvSpPr/>
          <p:nvPr userDrawn="1"/>
        </p:nvSpPr>
        <p:spPr>
          <a:xfrm>
            <a:off x="5364088" y="1555052"/>
            <a:ext cx="1620000" cy="1548000"/>
          </a:xfrm>
          <a:prstGeom prst="ellipse">
            <a:avLst/>
          </a:prstGeom>
          <a:gradFill>
            <a:gsLst>
              <a:gs pos="100000">
                <a:schemeClr val="bg1"/>
              </a:gs>
              <a:gs pos="100000">
                <a:schemeClr val="bg1"/>
              </a:gs>
              <a:gs pos="0">
                <a:srgbClr val="92D050"/>
              </a:gs>
            </a:gsLst>
            <a:lin ang="6600000" scaled="0"/>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6" name="椭圆 25"/>
          <p:cNvSpPr/>
          <p:nvPr userDrawn="1"/>
        </p:nvSpPr>
        <p:spPr>
          <a:xfrm>
            <a:off x="6678572" y="3282932"/>
            <a:ext cx="1620000" cy="154800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100000" b="100000"/>
            </a:path>
            <a:tileRect t="-100000" r="-100000"/>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3" name="文本占位符 22"/>
          <p:cNvSpPr>
            <a:spLocks noGrp="1"/>
          </p:cNvSpPr>
          <p:nvPr>
            <p:ph type="body" sz="quarter" idx="14"/>
          </p:nvPr>
        </p:nvSpPr>
        <p:spPr>
          <a:xfrm>
            <a:off x="5436096" y="1916832"/>
            <a:ext cx="1438380" cy="936104"/>
          </a:xfrm>
          <a:prstGeom prst="rect">
            <a:avLst/>
          </a:prstGeom>
        </p:spPr>
        <p:txBody>
          <a:bodyPr anchor="ctr"/>
          <a:lstStyle>
            <a:lvl1pPr marL="0" indent="0" algn="ctr">
              <a:buNone/>
              <a:defRPr sz="160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
        <p:nvSpPr>
          <p:cNvPr id="24" name="文本占位符 22"/>
          <p:cNvSpPr>
            <a:spLocks noGrp="1"/>
          </p:cNvSpPr>
          <p:nvPr>
            <p:ph type="body" sz="quarter" idx="15"/>
          </p:nvPr>
        </p:nvSpPr>
        <p:spPr>
          <a:xfrm>
            <a:off x="6769382" y="3588880"/>
            <a:ext cx="1438380" cy="936104"/>
          </a:xfrm>
          <a:prstGeom prst="rect">
            <a:avLst/>
          </a:prstGeom>
        </p:spPr>
        <p:txBody>
          <a:bodyPr anchor="ctr"/>
          <a:lstStyle>
            <a:lvl1pPr marL="0" indent="0" algn="ctr">
              <a:buNone/>
              <a:defRPr sz="160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
        <p:nvSpPr>
          <p:cNvPr id="27" name="椭圆 26"/>
          <p:cNvSpPr/>
          <p:nvPr userDrawn="1"/>
        </p:nvSpPr>
        <p:spPr>
          <a:xfrm>
            <a:off x="5093381" y="4682812"/>
            <a:ext cx="1620000" cy="1548000"/>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81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5" name="文本占位符 22"/>
          <p:cNvSpPr>
            <a:spLocks noGrp="1"/>
          </p:cNvSpPr>
          <p:nvPr>
            <p:ph type="body" sz="quarter" idx="16"/>
          </p:nvPr>
        </p:nvSpPr>
        <p:spPr>
          <a:xfrm>
            <a:off x="5206068" y="4988760"/>
            <a:ext cx="1438380" cy="936104"/>
          </a:xfrm>
          <a:prstGeom prst="rect">
            <a:avLst/>
          </a:prstGeom>
        </p:spPr>
        <p:txBody>
          <a:bodyPr anchor="ctr"/>
          <a:lstStyle>
            <a:lvl1pPr marL="0" indent="0" algn="ctr">
              <a:buNone/>
              <a:defRPr sz="16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3074" y="30296"/>
            <a:ext cx="7727278" cy="1024261"/>
          </a:xfrm>
          <a:gradFill flip="none" rotWithShape="1">
            <a:gsLst>
              <a:gs pos="44000">
                <a:schemeClr val="bg1">
                  <a:lumMod val="95000"/>
                </a:schemeClr>
              </a:gs>
              <a:gs pos="100000">
                <a:schemeClr val="bg1"/>
              </a:gs>
              <a:gs pos="0">
                <a:schemeClr val="bg1">
                  <a:lumMod val="75000"/>
                </a:schemeClr>
              </a:gs>
              <a:gs pos="100000">
                <a:srgbClr val="8BC5FF"/>
              </a:gs>
              <a:gs pos="100000">
                <a:srgbClr val="8BC5FF"/>
              </a:gs>
            </a:gsLst>
            <a:lin ang="5400000" scaled="1"/>
            <a:tileRect/>
          </a:gradFill>
          <a:effectLst>
            <a:innerShdw blurRad="63500" dist="50800" dir="16200000">
              <a:prstClr val="black">
                <a:alpha val="50000"/>
              </a:prstClr>
            </a:innerShdw>
          </a:effectLst>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grpSp>
        <p:nvGrpSpPr>
          <p:cNvPr id="10" name="组合 9"/>
          <p:cNvGrpSpPr/>
          <p:nvPr userDrawn="1"/>
        </p:nvGrpSpPr>
        <p:grpSpPr>
          <a:xfrm>
            <a:off x="7884368" y="-7628"/>
            <a:ext cx="1224000" cy="1060364"/>
            <a:chOff x="7524328" y="260696"/>
            <a:chExt cx="1224000" cy="1060364"/>
          </a:xfrm>
        </p:grpSpPr>
        <p:sp>
          <p:nvSpPr>
            <p:cNvPr id="9" name="椭圆形标注 8"/>
            <p:cNvSpPr/>
            <p:nvPr userDrawn="1"/>
          </p:nvSpPr>
          <p:spPr>
            <a:xfrm>
              <a:off x="7524328" y="260696"/>
              <a:ext cx="1224000" cy="1060364"/>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path path="circle">
                <a:fillToRect t="100000" r="100000"/>
              </a:path>
              <a:tileRect l="-100000" b="-100000"/>
            </a:gradFill>
            <a:ln>
              <a:noFill/>
            </a:ln>
            <a:effectLst>
              <a:outerShdw blurRad="101600" dist="88900" dir="72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8" name="椭圆形标注 7"/>
            <p:cNvSpPr/>
            <p:nvPr userDrawn="1"/>
          </p:nvSpPr>
          <p:spPr>
            <a:xfrm>
              <a:off x="7560264" y="296652"/>
              <a:ext cx="1152128" cy="972108"/>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2" name="文本占位符 11"/>
          <p:cNvSpPr>
            <a:spLocks noGrp="1"/>
          </p:cNvSpPr>
          <p:nvPr>
            <p:ph type="body" sz="quarter" idx="14" hasCustomPrompt="1"/>
          </p:nvPr>
        </p:nvSpPr>
        <p:spPr>
          <a:xfrm>
            <a:off x="8028248" y="108556"/>
            <a:ext cx="914400" cy="914400"/>
          </a:xfrm>
        </p:spPr>
        <p:txBody>
          <a:bodyPr>
            <a:noAutofit/>
          </a:bodyPr>
          <a:lstStyle>
            <a:lvl1pPr marL="0" indent="0">
              <a:buNone/>
              <a:defRPr sz="4800">
                <a:solidFill>
                  <a:srgbClr val="3399FF"/>
                </a:solidFill>
                <a:effectLst>
                  <a:innerShdw blurRad="63500" dist="50800" dir="16200000">
                    <a:prstClr val="black">
                      <a:alpha val="50000"/>
                    </a:prstClr>
                  </a:innerShdw>
                </a:effectLst>
                <a:latin typeface="Cooper Black" panose="0208090404030B020404" pitchFamily="18" charset="0"/>
              </a:defRPr>
            </a:lvl1pPr>
          </a:lstStyle>
          <a:p>
            <a:pPr lvl="0"/>
            <a:r>
              <a:rPr lang="en-US" altLang="zh-CN" dirty="0"/>
              <a:t>01</a:t>
            </a:r>
            <a:endParaRPr lang="zh-CN" altLang="en-US" dirty="0"/>
          </a:p>
        </p:txBody>
      </p:sp>
      <p:sp>
        <p:nvSpPr>
          <p:cNvPr id="16" name="内容占位符 15"/>
          <p:cNvSpPr>
            <a:spLocks noGrp="1"/>
          </p:cNvSpPr>
          <p:nvPr>
            <p:ph sz="quarter" idx="15"/>
          </p:nvPr>
        </p:nvSpPr>
        <p:spPr>
          <a:xfrm>
            <a:off x="1691088" y="2348880"/>
            <a:ext cx="6373368" cy="3827875"/>
          </a:xfrm>
          <a:custGeom>
            <a:avLst/>
            <a:gdLst>
              <a:gd name="connsiteX0" fmla="*/ 973780 w 6372225"/>
              <a:gd name="connsiteY0" fmla="*/ 0 h 3816350"/>
              <a:gd name="connsiteX1" fmla="*/ 6372225 w 6372225"/>
              <a:gd name="connsiteY1" fmla="*/ 0 h 3816350"/>
              <a:gd name="connsiteX2" fmla="*/ 6372225 w 6372225"/>
              <a:gd name="connsiteY2" fmla="*/ 0 h 3816350"/>
              <a:gd name="connsiteX3" fmla="*/ 6372225 w 6372225"/>
              <a:gd name="connsiteY3" fmla="*/ 2842570 h 3816350"/>
              <a:gd name="connsiteX4" fmla="*/ 5398445 w 6372225"/>
              <a:gd name="connsiteY4" fmla="*/ 3816350 h 3816350"/>
              <a:gd name="connsiteX5" fmla="*/ 0 w 6372225"/>
              <a:gd name="connsiteY5" fmla="*/ 3816350 h 3816350"/>
              <a:gd name="connsiteX6" fmla="*/ 0 w 6372225"/>
              <a:gd name="connsiteY6" fmla="*/ 3816350 h 3816350"/>
              <a:gd name="connsiteX7" fmla="*/ 0 w 6372225"/>
              <a:gd name="connsiteY7" fmla="*/ 973780 h 3816350"/>
              <a:gd name="connsiteX8" fmla="*/ 973780 w 6372225"/>
              <a:gd name="connsiteY8" fmla="*/ 0 h 3816350"/>
              <a:gd name="connsiteX0-1" fmla="*/ 973780 w 6372225"/>
              <a:gd name="connsiteY0-2" fmla="*/ 0 h 3816350"/>
              <a:gd name="connsiteX1-3" fmla="*/ 6372225 w 6372225"/>
              <a:gd name="connsiteY1-4" fmla="*/ 0 h 3816350"/>
              <a:gd name="connsiteX2-5" fmla="*/ 6372225 w 6372225"/>
              <a:gd name="connsiteY2-6" fmla="*/ 0 h 3816350"/>
              <a:gd name="connsiteX3-7" fmla="*/ 6372225 w 6372225"/>
              <a:gd name="connsiteY3-8" fmla="*/ 2842570 h 3816350"/>
              <a:gd name="connsiteX4-9" fmla="*/ 5398445 w 6372225"/>
              <a:gd name="connsiteY4-10" fmla="*/ 3816350 h 3816350"/>
              <a:gd name="connsiteX5-11" fmla="*/ 0 w 6372225"/>
              <a:gd name="connsiteY5-12" fmla="*/ 3816350 h 3816350"/>
              <a:gd name="connsiteX6-13" fmla="*/ 0 w 6372225"/>
              <a:gd name="connsiteY6-14" fmla="*/ 3816350 h 3816350"/>
              <a:gd name="connsiteX7-15" fmla="*/ 0 w 6372225"/>
              <a:gd name="connsiteY7-16" fmla="*/ 973780 h 3816350"/>
              <a:gd name="connsiteX8-17" fmla="*/ 498413 w 6372225"/>
              <a:gd name="connsiteY8-18" fmla="*/ 490661 h 3816350"/>
              <a:gd name="connsiteX9" fmla="*/ 973780 w 6372225"/>
              <a:gd name="connsiteY9" fmla="*/ 0 h 3816350"/>
              <a:gd name="connsiteX0-19" fmla="*/ 973780 w 6372225"/>
              <a:gd name="connsiteY0-20" fmla="*/ 0 h 3816350"/>
              <a:gd name="connsiteX1-21" fmla="*/ 6372225 w 6372225"/>
              <a:gd name="connsiteY1-22" fmla="*/ 0 h 3816350"/>
              <a:gd name="connsiteX2-23" fmla="*/ 6372225 w 6372225"/>
              <a:gd name="connsiteY2-24" fmla="*/ 0 h 3816350"/>
              <a:gd name="connsiteX3-25" fmla="*/ 6372225 w 6372225"/>
              <a:gd name="connsiteY3-26" fmla="*/ 2842570 h 3816350"/>
              <a:gd name="connsiteX4-27" fmla="*/ 5398445 w 6372225"/>
              <a:gd name="connsiteY4-28" fmla="*/ 3816350 h 3816350"/>
              <a:gd name="connsiteX5-29" fmla="*/ 0 w 6372225"/>
              <a:gd name="connsiteY5-30" fmla="*/ 3816350 h 3816350"/>
              <a:gd name="connsiteX6-31" fmla="*/ 0 w 6372225"/>
              <a:gd name="connsiteY6-32" fmla="*/ 3816350 h 3816350"/>
              <a:gd name="connsiteX7-33" fmla="*/ 0 w 6372225"/>
              <a:gd name="connsiteY7-34" fmla="*/ 973780 h 3816350"/>
              <a:gd name="connsiteX8-35" fmla="*/ 973426 w 6372225"/>
              <a:gd name="connsiteY8-36" fmla="*/ 953799 h 3816350"/>
              <a:gd name="connsiteX9-37" fmla="*/ 973780 w 6372225"/>
              <a:gd name="connsiteY9-38" fmla="*/ 0 h 3816350"/>
              <a:gd name="connsiteX0-39" fmla="*/ 973780 w 6372225"/>
              <a:gd name="connsiteY0-40" fmla="*/ 0 h 3816350"/>
              <a:gd name="connsiteX1-41" fmla="*/ 6372225 w 6372225"/>
              <a:gd name="connsiteY1-42" fmla="*/ 0 h 3816350"/>
              <a:gd name="connsiteX2-43" fmla="*/ 6372225 w 6372225"/>
              <a:gd name="connsiteY2-44" fmla="*/ 0 h 3816350"/>
              <a:gd name="connsiteX3-45" fmla="*/ 6372225 w 6372225"/>
              <a:gd name="connsiteY3-46" fmla="*/ 2842570 h 3816350"/>
              <a:gd name="connsiteX4-47" fmla="*/ 5398445 w 6372225"/>
              <a:gd name="connsiteY4-48" fmla="*/ 3816350 h 3816350"/>
              <a:gd name="connsiteX5-49" fmla="*/ 0 w 6372225"/>
              <a:gd name="connsiteY5-50" fmla="*/ 3816350 h 3816350"/>
              <a:gd name="connsiteX6-51" fmla="*/ 0 w 6372225"/>
              <a:gd name="connsiteY6-52" fmla="*/ 3816350 h 3816350"/>
              <a:gd name="connsiteX7-53" fmla="*/ 0 w 6372225"/>
              <a:gd name="connsiteY7-54" fmla="*/ 973780 h 3816350"/>
              <a:gd name="connsiteX8-55" fmla="*/ 973426 w 6372225"/>
              <a:gd name="connsiteY8-56" fmla="*/ 502537 h 3816350"/>
              <a:gd name="connsiteX9-57" fmla="*/ 973780 w 6372225"/>
              <a:gd name="connsiteY9-58" fmla="*/ 0 h 3816350"/>
              <a:gd name="connsiteX0-59" fmla="*/ 985655 w 6384100"/>
              <a:gd name="connsiteY0-60" fmla="*/ 0 h 3816350"/>
              <a:gd name="connsiteX1-61" fmla="*/ 6384100 w 6384100"/>
              <a:gd name="connsiteY1-62" fmla="*/ 0 h 3816350"/>
              <a:gd name="connsiteX2-63" fmla="*/ 6384100 w 6384100"/>
              <a:gd name="connsiteY2-64" fmla="*/ 0 h 3816350"/>
              <a:gd name="connsiteX3-65" fmla="*/ 6384100 w 6384100"/>
              <a:gd name="connsiteY3-66" fmla="*/ 2842570 h 3816350"/>
              <a:gd name="connsiteX4-67" fmla="*/ 5410320 w 6384100"/>
              <a:gd name="connsiteY4-68" fmla="*/ 3816350 h 3816350"/>
              <a:gd name="connsiteX5-69" fmla="*/ 11875 w 6384100"/>
              <a:gd name="connsiteY5-70" fmla="*/ 3816350 h 3816350"/>
              <a:gd name="connsiteX6-71" fmla="*/ 11875 w 6384100"/>
              <a:gd name="connsiteY6-72" fmla="*/ 3816350 h 3816350"/>
              <a:gd name="connsiteX7-73" fmla="*/ 0 w 6384100"/>
              <a:gd name="connsiteY7-74" fmla="*/ 510643 h 3816350"/>
              <a:gd name="connsiteX8-75" fmla="*/ 985301 w 6384100"/>
              <a:gd name="connsiteY8-76" fmla="*/ 502537 h 3816350"/>
              <a:gd name="connsiteX9-77" fmla="*/ 985655 w 6384100"/>
              <a:gd name="connsiteY9-78" fmla="*/ 0 h 3816350"/>
              <a:gd name="connsiteX0-79" fmla="*/ 985655 w 6384100"/>
              <a:gd name="connsiteY0-80" fmla="*/ 0 h 3816350"/>
              <a:gd name="connsiteX1-81" fmla="*/ 6384100 w 6384100"/>
              <a:gd name="connsiteY1-82" fmla="*/ 0 h 3816350"/>
              <a:gd name="connsiteX2-83" fmla="*/ 6384100 w 6384100"/>
              <a:gd name="connsiteY2-84" fmla="*/ 0 h 3816350"/>
              <a:gd name="connsiteX3-85" fmla="*/ 6384100 w 6384100"/>
              <a:gd name="connsiteY3-86" fmla="*/ 2842570 h 3816350"/>
              <a:gd name="connsiteX4-87" fmla="*/ 5410320 w 6384100"/>
              <a:gd name="connsiteY4-88" fmla="*/ 3816350 h 3816350"/>
              <a:gd name="connsiteX5-89" fmla="*/ 11875 w 6384100"/>
              <a:gd name="connsiteY5-90" fmla="*/ 3816350 h 3816350"/>
              <a:gd name="connsiteX6-91" fmla="*/ 11875 w 6384100"/>
              <a:gd name="connsiteY6-92" fmla="*/ 3816350 h 3816350"/>
              <a:gd name="connsiteX7-93" fmla="*/ 0 w 6384100"/>
              <a:gd name="connsiteY7-94" fmla="*/ 522519 h 3816350"/>
              <a:gd name="connsiteX8-95" fmla="*/ 985301 w 6384100"/>
              <a:gd name="connsiteY8-96" fmla="*/ 502537 h 3816350"/>
              <a:gd name="connsiteX9-97" fmla="*/ 985655 w 6384100"/>
              <a:gd name="connsiteY9-98" fmla="*/ 0 h 3816350"/>
              <a:gd name="connsiteX0-99" fmla="*/ 985655 w 6384100"/>
              <a:gd name="connsiteY0-100" fmla="*/ 0 h 3816350"/>
              <a:gd name="connsiteX1-101" fmla="*/ 6384100 w 6384100"/>
              <a:gd name="connsiteY1-102" fmla="*/ 0 h 3816350"/>
              <a:gd name="connsiteX2-103" fmla="*/ 6384100 w 6384100"/>
              <a:gd name="connsiteY2-104" fmla="*/ 0 h 3816350"/>
              <a:gd name="connsiteX3-105" fmla="*/ 6384100 w 6384100"/>
              <a:gd name="connsiteY3-106" fmla="*/ 2842570 h 3816350"/>
              <a:gd name="connsiteX4-107" fmla="*/ 5410320 w 6384100"/>
              <a:gd name="connsiteY4-108" fmla="*/ 3816350 h 3816350"/>
              <a:gd name="connsiteX5-109" fmla="*/ 11875 w 6384100"/>
              <a:gd name="connsiteY5-110" fmla="*/ 3816350 h 3816350"/>
              <a:gd name="connsiteX6-111" fmla="*/ 11875 w 6384100"/>
              <a:gd name="connsiteY6-112" fmla="*/ 3816350 h 3816350"/>
              <a:gd name="connsiteX7-113" fmla="*/ 0 w 6384100"/>
              <a:gd name="connsiteY7-114" fmla="*/ 522519 h 3816350"/>
              <a:gd name="connsiteX8-115" fmla="*/ 961550 w 6384100"/>
              <a:gd name="connsiteY8-116" fmla="*/ 550013 h 3816350"/>
              <a:gd name="connsiteX9-117" fmla="*/ 985655 w 6384100"/>
              <a:gd name="connsiteY9-118" fmla="*/ 0 h 3816350"/>
              <a:gd name="connsiteX0-119" fmla="*/ 985655 w 6384100"/>
              <a:gd name="connsiteY0-120" fmla="*/ 0 h 3816350"/>
              <a:gd name="connsiteX1-121" fmla="*/ 6384100 w 6384100"/>
              <a:gd name="connsiteY1-122" fmla="*/ 0 h 3816350"/>
              <a:gd name="connsiteX2-123" fmla="*/ 6384100 w 6384100"/>
              <a:gd name="connsiteY2-124" fmla="*/ 0 h 3816350"/>
              <a:gd name="connsiteX3-125" fmla="*/ 6384100 w 6384100"/>
              <a:gd name="connsiteY3-126" fmla="*/ 2842570 h 3816350"/>
              <a:gd name="connsiteX4-127" fmla="*/ 5410320 w 6384100"/>
              <a:gd name="connsiteY4-128" fmla="*/ 3816350 h 3816350"/>
              <a:gd name="connsiteX5-129" fmla="*/ 11875 w 6384100"/>
              <a:gd name="connsiteY5-130" fmla="*/ 3816350 h 3816350"/>
              <a:gd name="connsiteX6-131" fmla="*/ 11875 w 6384100"/>
              <a:gd name="connsiteY6-132" fmla="*/ 3816350 h 3816350"/>
              <a:gd name="connsiteX7-133" fmla="*/ 0 w 6384100"/>
              <a:gd name="connsiteY7-134" fmla="*/ 522519 h 3816350"/>
              <a:gd name="connsiteX8-135" fmla="*/ 985301 w 6384100"/>
              <a:gd name="connsiteY8-136" fmla="*/ 633112 h 3816350"/>
              <a:gd name="connsiteX9-137" fmla="*/ 985655 w 6384100"/>
              <a:gd name="connsiteY9-138" fmla="*/ 0 h 3816350"/>
              <a:gd name="connsiteX0-139" fmla="*/ 985655 w 6384100"/>
              <a:gd name="connsiteY0-140" fmla="*/ 0 h 3816350"/>
              <a:gd name="connsiteX1-141" fmla="*/ 6384100 w 6384100"/>
              <a:gd name="connsiteY1-142" fmla="*/ 0 h 3816350"/>
              <a:gd name="connsiteX2-143" fmla="*/ 6384100 w 6384100"/>
              <a:gd name="connsiteY2-144" fmla="*/ 0 h 3816350"/>
              <a:gd name="connsiteX3-145" fmla="*/ 6384100 w 6384100"/>
              <a:gd name="connsiteY3-146" fmla="*/ 2842570 h 3816350"/>
              <a:gd name="connsiteX4-147" fmla="*/ 5410320 w 6384100"/>
              <a:gd name="connsiteY4-148" fmla="*/ 3816350 h 3816350"/>
              <a:gd name="connsiteX5-149" fmla="*/ 11875 w 6384100"/>
              <a:gd name="connsiteY5-150" fmla="*/ 3816350 h 3816350"/>
              <a:gd name="connsiteX6-151" fmla="*/ 11875 w 6384100"/>
              <a:gd name="connsiteY6-152" fmla="*/ 3816350 h 3816350"/>
              <a:gd name="connsiteX7-153" fmla="*/ 0 w 6384100"/>
              <a:gd name="connsiteY7-154" fmla="*/ 522519 h 3816350"/>
              <a:gd name="connsiteX8-155" fmla="*/ 1009052 w 6384100"/>
              <a:gd name="connsiteY8-156" fmla="*/ 478710 h 3816350"/>
              <a:gd name="connsiteX9-157" fmla="*/ 985655 w 6384100"/>
              <a:gd name="connsiteY9-158" fmla="*/ 0 h 3816350"/>
              <a:gd name="connsiteX0-159" fmla="*/ 985655 w 6384100"/>
              <a:gd name="connsiteY0-160" fmla="*/ 0 h 3816350"/>
              <a:gd name="connsiteX1-161" fmla="*/ 6384100 w 6384100"/>
              <a:gd name="connsiteY1-162" fmla="*/ 0 h 3816350"/>
              <a:gd name="connsiteX2-163" fmla="*/ 6384100 w 6384100"/>
              <a:gd name="connsiteY2-164" fmla="*/ 0 h 3816350"/>
              <a:gd name="connsiteX3-165" fmla="*/ 6384100 w 6384100"/>
              <a:gd name="connsiteY3-166" fmla="*/ 2842570 h 3816350"/>
              <a:gd name="connsiteX4-167" fmla="*/ 5410320 w 6384100"/>
              <a:gd name="connsiteY4-168" fmla="*/ 3816350 h 3816350"/>
              <a:gd name="connsiteX5-169" fmla="*/ 11875 w 6384100"/>
              <a:gd name="connsiteY5-170" fmla="*/ 3816350 h 3816350"/>
              <a:gd name="connsiteX6-171" fmla="*/ 11875 w 6384100"/>
              <a:gd name="connsiteY6-172" fmla="*/ 3816350 h 3816350"/>
              <a:gd name="connsiteX7-173" fmla="*/ 0 w 6384100"/>
              <a:gd name="connsiteY7-174" fmla="*/ 486871 h 3816350"/>
              <a:gd name="connsiteX8-175" fmla="*/ 1009052 w 6384100"/>
              <a:gd name="connsiteY8-176" fmla="*/ 478710 h 3816350"/>
              <a:gd name="connsiteX9-177" fmla="*/ 985655 w 6384100"/>
              <a:gd name="connsiteY9-178" fmla="*/ 0 h 3816350"/>
              <a:gd name="connsiteX0-179" fmla="*/ 997530 w 6384100"/>
              <a:gd name="connsiteY0-180" fmla="*/ 0 h 3816350"/>
              <a:gd name="connsiteX1-181" fmla="*/ 6384100 w 6384100"/>
              <a:gd name="connsiteY1-182" fmla="*/ 0 h 3816350"/>
              <a:gd name="connsiteX2-183" fmla="*/ 6384100 w 6384100"/>
              <a:gd name="connsiteY2-184" fmla="*/ 0 h 3816350"/>
              <a:gd name="connsiteX3-185" fmla="*/ 6384100 w 6384100"/>
              <a:gd name="connsiteY3-186" fmla="*/ 2842570 h 3816350"/>
              <a:gd name="connsiteX4-187" fmla="*/ 5410320 w 6384100"/>
              <a:gd name="connsiteY4-188" fmla="*/ 3816350 h 3816350"/>
              <a:gd name="connsiteX5-189" fmla="*/ 11875 w 6384100"/>
              <a:gd name="connsiteY5-190" fmla="*/ 3816350 h 3816350"/>
              <a:gd name="connsiteX6-191" fmla="*/ 11875 w 6384100"/>
              <a:gd name="connsiteY6-192" fmla="*/ 3816350 h 3816350"/>
              <a:gd name="connsiteX7-193" fmla="*/ 0 w 6384100"/>
              <a:gd name="connsiteY7-194" fmla="*/ 486871 h 3816350"/>
              <a:gd name="connsiteX8-195" fmla="*/ 1009052 w 6384100"/>
              <a:gd name="connsiteY8-196" fmla="*/ 478710 h 3816350"/>
              <a:gd name="connsiteX9-197" fmla="*/ 997530 w 6384100"/>
              <a:gd name="connsiteY9-198" fmla="*/ 0 h 3816350"/>
              <a:gd name="connsiteX0-199" fmla="*/ 985999 w 6372569"/>
              <a:gd name="connsiteY0-200" fmla="*/ 0 h 3816350"/>
              <a:gd name="connsiteX1-201" fmla="*/ 6372569 w 6372569"/>
              <a:gd name="connsiteY1-202" fmla="*/ 0 h 3816350"/>
              <a:gd name="connsiteX2-203" fmla="*/ 6372569 w 6372569"/>
              <a:gd name="connsiteY2-204" fmla="*/ 0 h 3816350"/>
              <a:gd name="connsiteX3-205" fmla="*/ 6372569 w 6372569"/>
              <a:gd name="connsiteY3-206" fmla="*/ 2842570 h 3816350"/>
              <a:gd name="connsiteX4-207" fmla="*/ 5398789 w 6372569"/>
              <a:gd name="connsiteY4-208" fmla="*/ 3816350 h 3816350"/>
              <a:gd name="connsiteX5-209" fmla="*/ 344 w 6372569"/>
              <a:gd name="connsiteY5-210" fmla="*/ 3816350 h 3816350"/>
              <a:gd name="connsiteX6-211" fmla="*/ 344 w 6372569"/>
              <a:gd name="connsiteY6-212" fmla="*/ 3816350 h 3816350"/>
              <a:gd name="connsiteX7-213" fmla="*/ 24095 w 6372569"/>
              <a:gd name="connsiteY7-214" fmla="*/ 474974 h 3816350"/>
              <a:gd name="connsiteX8-215" fmla="*/ 997521 w 6372569"/>
              <a:gd name="connsiteY8-216" fmla="*/ 478710 h 3816350"/>
              <a:gd name="connsiteX9-217" fmla="*/ 985999 w 6372569"/>
              <a:gd name="connsiteY9-218" fmla="*/ 0 h 3816350"/>
              <a:gd name="connsiteX0-219" fmla="*/ 997530 w 6384100"/>
              <a:gd name="connsiteY0-220" fmla="*/ 0 h 3816350"/>
              <a:gd name="connsiteX1-221" fmla="*/ 6384100 w 6384100"/>
              <a:gd name="connsiteY1-222" fmla="*/ 0 h 3816350"/>
              <a:gd name="connsiteX2-223" fmla="*/ 6384100 w 6384100"/>
              <a:gd name="connsiteY2-224" fmla="*/ 0 h 3816350"/>
              <a:gd name="connsiteX3-225" fmla="*/ 6384100 w 6384100"/>
              <a:gd name="connsiteY3-226" fmla="*/ 2842570 h 3816350"/>
              <a:gd name="connsiteX4-227" fmla="*/ 5410320 w 6384100"/>
              <a:gd name="connsiteY4-228" fmla="*/ 3816350 h 3816350"/>
              <a:gd name="connsiteX5-229" fmla="*/ 11875 w 6384100"/>
              <a:gd name="connsiteY5-230" fmla="*/ 3816350 h 3816350"/>
              <a:gd name="connsiteX6-231" fmla="*/ 11875 w 6384100"/>
              <a:gd name="connsiteY6-232" fmla="*/ 3816350 h 3816350"/>
              <a:gd name="connsiteX7-233" fmla="*/ 0 w 6384100"/>
              <a:gd name="connsiteY7-234" fmla="*/ 463077 h 3816350"/>
              <a:gd name="connsiteX8-235" fmla="*/ 1009052 w 6384100"/>
              <a:gd name="connsiteY8-236" fmla="*/ 478710 h 3816350"/>
              <a:gd name="connsiteX9-237" fmla="*/ 997530 w 6384100"/>
              <a:gd name="connsiteY9-238" fmla="*/ 0 h 3816350"/>
              <a:gd name="connsiteX0-239" fmla="*/ 1009406 w 6395976"/>
              <a:gd name="connsiteY0-240" fmla="*/ 0 h 3816350"/>
              <a:gd name="connsiteX1-241" fmla="*/ 6395976 w 6395976"/>
              <a:gd name="connsiteY1-242" fmla="*/ 0 h 3816350"/>
              <a:gd name="connsiteX2-243" fmla="*/ 6395976 w 6395976"/>
              <a:gd name="connsiteY2-244" fmla="*/ 0 h 3816350"/>
              <a:gd name="connsiteX3-245" fmla="*/ 6395976 w 6395976"/>
              <a:gd name="connsiteY3-246" fmla="*/ 2842570 h 3816350"/>
              <a:gd name="connsiteX4-247" fmla="*/ 5422196 w 6395976"/>
              <a:gd name="connsiteY4-248" fmla="*/ 3816350 h 3816350"/>
              <a:gd name="connsiteX5-249" fmla="*/ 23751 w 6395976"/>
              <a:gd name="connsiteY5-250" fmla="*/ 3816350 h 3816350"/>
              <a:gd name="connsiteX6-251" fmla="*/ 23751 w 6395976"/>
              <a:gd name="connsiteY6-252" fmla="*/ 3816350 h 3816350"/>
              <a:gd name="connsiteX7-253" fmla="*/ 0 w 6395976"/>
              <a:gd name="connsiteY7-254" fmla="*/ 498749 h 3816350"/>
              <a:gd name="connsiteX8-255" fmla="*/ 1020928 w 6395976"/>
              <a:gd name="connsiteY8-256" fmla="*/ 478710 h 3816350"/>
              <a:gd name="connsiteX9-257" fmla="*/ 1009406 w 6395976"/>
              <a:gd name="connsiteY9-258" fmla="*/ 0 h 3816350"/>
              <a:gd name="connsiteX0-259" fmla="*/ 1009406 w 6395976"/>
              <a:gd name="connsiteY0-260" fmla="*/ 0 h 3816350"/>
              <a:gd name="connsiteX1-261" fmla="*/ 6395976 w 6395976"/>
              <a:gd name="connsiteY1-262" fmla="*/ 0 h 3816350"/>
              <a:gd name="connsiteX2-263" fmla="*/ 6395976 w 6395976"/>
              <a:gd name="connsiteY2-264" fmla="*/ 0 h 3816350"/>
              <a:gd name="connsiteX3-265" fmla="*/ 6395976 w 6395976"/>
              <a:gd name="connsiteY3-266" fmla="*/ 2842570 h 3816350"/>
              <a:gd name="connsiteX4-267" fmla="*/ 5422196 w 6395976"/>
              <a:gd name="connsiteY4-268" fmla="*/ 3816350 h 3816350"/>
              <a:gd name="connsiteX5-269" fmla="*/ 23751 w 6395976"/>
              <a:gd name="connsiteY5-270" fmla="*/ 3816350 h 3816350"/>
              <a:gd name="connsiteX6-271" fmla="*/ 23751 w 6395976"/>
              <a:gd name="connsiteY6-272" fmla="*/ 3816350 h 3816350"/>
              <a:gd name="connsiteX7-273" fmla="*/ 0 w 6395976"/>
              <a:gd name="connsiteY7-274" fmla="*/ 522548 h 3816350"/>
              <a:gd name="connsiteX8-275" fmla="*/ 1020928 w 6395976"/>
              <a:gd name="connsiteY8-276" fmla="*/ 478710 h 3816350"/>
              <a:gd name="connsiteX9-277" fmla="*/ 1009406 w 6395976"/>
              <a:gd name="connsiteY9-278" fmla="*/ 0 h 3816350"/>
              <a:gd name="connsiteX0-279" fmla="*/ 1033157 w 6419727"/>
              <a:gd name="connsiteY0-280" fmla="*/ 0 h 3816350"/>
              <a:gd name="connsiteX1-281" fmla="*/ 6419727 w 6419727"/>
              <a:gd name="connsiteY1-282" fmla="*/ 0 h 3816350"/>
              <a:gd name="connsiteX2-283" fmla="*/ 6419727 w 6419727"/>
              <a:gd name="connsiteY2-284" fmla="*/ 0 h 3816350"/>
              <a:gd name="connsiteX3-285" fmla="*/ 6419727 w 6419727"/>
              <a:gd name="connsiteY3-286" fmla="*/ 2842570 h 3816350"/>
              <a:gd name="connsiteX4-287" fmla="*/ 5445947 w 6419727"/>
              <a:gd name="connsiteY4-288" fmla="*/ 3816350 h 3816350"/>
              <a:gd name="connsiteX5-289" fmla="*/ 47502 w 6419727"/>
              <a:gd name="connsiteY5-290" fmla="*/ 3816350 h 3816350"/>
              <a:gd name="connsiteX6-291" fmla="*/ 47502 w 6419727"/>
              <a:gd name="connsiteY6-292" fmla="*/ 3816350 h 3816350"/>
              <a:gd name="connsiteX7-293" fmla="*/ 0 w 6419727"/>
              <a:gd name="connsiteY7-294" fmla="*/ 463214 h 3816350"/>
              <a:gd name="connsiteX8-295" fmla="*/ 1044679 w 6419727"/>
              <a:gd name="connsiteY8-296" fmla="*/ 478710 h 3816350"/>
              <a:gd name="connsiteX9-297" fmla="*/ 1033157 w 6419727"/>
              <a:gd name="connsiteY9-298" fmla="*/ 0 h 3816350"/>
              <a:gd name="connsiteX0-299" fmla="*/ 1021281 w 6407851"/>
              <a:gd name="connsiteY0-300" fmla="*/ 0 h 3816350"/>
              <a:gd name="connsiteX1-301" fmla="*/ 6407851 w 6407851"/>
              <a:gd name="connsiteY1-302" fmla="*/ 0 h 3816350"/>
              <a:gd name="connsiteX2-303" fmla="*/ 6407851 w 6407851"/>
              <a:gd name="connsiteY2-304" fmla="*/ 0 h 3816350"/>
              <a:gd name="connsiteX3-305" fmla="*/ 6407851 w 6407851"/>
              <a:gd name="connsiteY3-306" fmla="*/ 2842570 h 3816350"/>
              <a:gd name="connsiteX4-307" fmla="*/ 5434071 w 6407851"/>
              <a:gd name="connsiteY4-308" fmla="*/ 3816350 h 3816350"/>
              <a:gd name="connsiteX5-309" fmla="*/ 35626 w 6407851"/>
              <a:gd name="connsiteY5-310" fmla="*/ 3816350 h 3816350"/>
              <a:gd name="connsiteX6-311" fmla="*/ 35626 w 6407851"/>
              <a:gd name="connsiteY6-312" fmla="*/ 3816350 h 3816350"/>
              <a:gd name="connsiteX7-313" fmla="*/ 0 w 6407851"/>
              <a:gd name="connsiteY7-314" fmla="*/ 487009 h 3816350"/>
              <a:gd name="connsiteX8-315" fmla="*/ 1032803 w 6407851"/>
              <a:gd name="connsiteY8-316" fmla="*/ 478710 h 3816350"/>
              <a:gd name="connsiteX9-317" fmla="*/ 1021281 w 6407851"/>
              <a:gd name="connsiteY9-318" fmla="*/ 0 h 3816350"/>
              <a:gd name="connsiteX0-319" fmla="*/ 1033156 w 6407851"/>
              <a:gd name="connsiteY0-320" fmla="*/ 0 h 3828226"/>
              <a:gd name="connsiteX1-321" fmla="*/ 6407851 w 6407851"/>
              <a:gd name="connsiteY1-322" fmla="*/ 11876 h 3828226"/>
              <a:gd name="connsiteX2-323" fmla="*/ 6407851 w 6407851"/>
              <a:gd name="connsiteY2-324" fmla="*/ 11876 h 3828226"/>
              <a:gd name="connsiteX3-325" fmla="*/ 6407851 w 6407851"/>
              <a:gd name="connsiteY3-326" fmla="*/ 2854446 h 3828226"/>
              <a:gd name="connsiteX4-327" fmla="*/ 5434071 w 6407851"/>
              <a:gd name="connsiteY4-328" fmla="*/ 3828226 h 3828226"/>
              <a:gd name="connsiteX5-329" fmla="*/ 35626 w 6407851"/>
              <a:gd name="connsiteY5-330" fmla="*/ 3828226 h 3828226"/>
              <a:gd name="connsiteX6-331" fmla="*/ 35626 w 6407851"/>
              <a:gd name="connsiteY6-332" fmla="*/ 3828226 h 3828226"/>
              <a:gd name="connsiteX7-333" fmla="*/ 0 w 6407851"/>
              <a:gd name="connsiteY7-334" fmla="*/ 498885 h 3828226"/>
              <a:gd name="connsiteX8-335" fmla="*/ 1032803 w 6407851"/>
              <a:gd name="connsiteY8-336" fmla="*/ 490586 h 3828226"/>
              <a:gd name="connsiteX9-337" fmla="*/ 1033156 w 6407851"/>
              <a:gd name="connsiteY9-338" fmla="*/ 0 h 3828226"/>
              <a:gd name="connsiteX0-339" fmla="*/ 998673 w 6373368"/>
              <a:gd name="connsiteY0-340" fmla="*/ 0 h 3828226"/>
              <a:gd name="connsiteX1-341" fmla="*/ 6373368 w 6373368"/>
              <a:gd name="connsiteY1-342" fmla="*/ 11876 h 3828226"/>
              <a:gd name="connsiteX2-343" fmla="*/ 6373368 w 6373368"/>
              <a:gd name="connsiteY2-344" fmla="*/ 11876 h 3828226"/>
              <a:gd name="connsiteX3-345" fmla="*/ 6373368 w 6373368"/>
              <a:gd name="connsiteY3-346" fmla="*/ 2854446 h 3828226"/>
              <a:gd name="connsiteX4-347" fmla="*/ 5399588 w 6373368"/>
              <a:gd name="connsiteY4-348" fmla="*/ 3828226 h 3828226"/>
              <a:gd name="connsiteX5-349" fmla="*/ 1143 w 6373368"/>
              <a:gd name="connsiteY5-350" fmla="*/ 3828226 h 3828226"/>
              <a:gd name="connsiteX6-351" fmla="*/ 1143 w 6373368"/>
              <a:gd name="connsiteY6-352" fmla="*/ 3828226 h 3828226"/>
              <a:gd name="connsiteX7-353" fmla="*/ 1143 w 6373368"/>
              <a:gd name="connsiteY7-354" fmla="*/ 451425 h 3828226"/>
              <a:gd name="connsiteX8-355" fmla="*/ 998320 w 6373368"/>
              <a:gd name="connsiteY8-356" fmla="*/ 490586 h 3828226"/>
              <a:gd name="connsiteX9-357" fmla="*/ 998673 w 6373368"/>
              <a:gd name="connsiteY9-358" fmla="*/ 0 h 3828226"/>
              <a:gd name="connsiteX0-359" fmla="*/ 998673 w 6373368"/>
              <a:gd name="connsiteY0-360" fmla="*/ 0 h 3828226"/>
              <a:gd name="connsiteX1-361" fmla="*/ 6373368 w 6373368"/>
              <a:gd name="connsiteY1-362" fmla="*/ 11876 h 3828226"/>
              <a:gd name="connsiteX2-363" fmla="*/ 6373368 w 6373368"/>
              <a:gd name="connsiteY2-364" fmla="*/ 11876 h 3828226"/>
              <a:gd name="connsiteX3-365" fmla="*/ 6373368 w 6373368"/>
              <a:gd name="connsiteY3-366" fmla="*/ 2854446 h 3828226"/>
              <a:gd name="connsiteX4-367" fmla="*/ 5399588 w 6373368"/>
              <a:gd name="connsiteY4-368" fmla="*/ 3828226 h 3828226"/>
              <a:gd name="connsiteX5-369" fmla="*/ 1143 w 6373368"/>
              <a:gd name="connsiteY5-370" fmla="*/ 3828226 h 3828226"/>
              <a:gd name="connsiteX6-371" fmla="*/ 1143 w 6373368"/>
              <a:gd name="connsiteY6-372" fmla="*/ 3828226 h 3828226"/>
              <a:gd name="connsiteX7-373" fmla="*/ 1143 w 6373368"/>
              <a:gd name="connsiteY7-374" fmla="*/ 487096 h 3828226"/>
              <a:gd name="connsiteX8-375" fmla="*/ 998320 w 6373368"/>
              <a:gd name="connsiteY8-376" fmla="*/ 490586 h 3828226"/>
              <a:gd name="connsiteX9-377" fmla="*/ 998673 w 6373368"/>
              <a:gd name="connsiteY9-378" fmla="*/ 0 h 3828226"/>
              <a:gd name="connsiteX0-379" fmla="*/ 998673 w 6373368"/>
              <a:gd name="connsiteY0-380" fmla="*/ 0 h 3828226"/>
              <a:gd name="connsiteX1-381" fmla="*/ 6373368 w 6373368"/>
              <a:gd name="connsiteY1-382" fmla="*/ 11876 h 3828226"/>
              <a:gd name="connsiteX2-383" fmla="*/ 6373368 w 6373368"/>
              <a:gd name="connsiteY2-384" fmla="*/ 11876 h 3828226"/>
              <a:gd name="connsiteX3-385" fmla="*/ 6373368 w 6373368"/>
              <a:gd name="connsiteY3-386" fmla="*/ 2854446 h 3828226"/>
              <a:gd name="connsiteX4-387" fmla="*/ 5890953 w 6373368"/>
              <a:gd name="connsiteY4-388" fmla="*/ 3364973 h 3828226"/>
              <a:gd name="connsiteX5-389" fmla="*/ 5399588 w 6373368"/>
              <a:gd name="connsiteY5-390" fmla="*/ 3828226 h 3828226"/>
              <a:gd name="connsiteX6-391" fmla="*/ 1143 w 6373368"/>
              <a:gd name="connsiteY6-392" fmla="*/ 3828226 h 3828226"/>
              <a:gd name="connsiteX7-393" fmla="*/ 1143 w 6373368"/>
              <a:gd name="connsiteY7-394" fmla="*/ 3828226 h 3828226"/>
              <a:gd name="connsiteX8-395" fmla="*/ 1143 w 6373368"/>
              <a:gd name="connsiteY8-396" fmla="*/ 487096 h 3828226"/>
              <a:gd name="connsiteX9-397" fmla="*/ 998320 w 6373368"/>
              <a:gd name="connsiteY9-398" fmla="*/ 490586 h 3828226"/>
              <a:gd name="connsiteX10" fmla="*/ 998673 w 6373368"/>
              <a:gd name="connsiteY10" fmla="*/ 0 h 3828226"/>
              <a:gd name="connsiteX0-399" fmla="*/ 998673 w 6373368"/>
              <a:gd name="connsiteY0-400" fmla="*/ 0 h 3828226"/>
              <a:gd name="connsiteX1-401" fmla="*/ 6373368 w 6373368"/>
              <a:gd name="connsiteY1-402" fmla="*/ 11876 h 3828226"/>
              <a:gd name="connsiteX2-403" fmla="*/ 6373368 w 6373368"/>
              <a:gd name="connsiteY2-404" fmla="*/ 11876 h 3828226"/>
              <a:gd name="connsiteX3-405" fmla="*/ 6373368 w 6373368"/>
              <a:gd name="connsiteY3-406" fmla="*/ 2854446 h 3828226"/>
              <a:gd name="connsiteX4-407" fmla="*/ 5427815 w 6373368"/>
              <a:gd name="connsiteY4-408" fmla="*/ 2854596 h 3828226"/>
              <a:gd name="connsiteX5-409" fmla="*/ 5399588 w 6373368"/>
              <a:gd name="connsiteY5-410" fmla="*/ 3828226 h 3828226"/>
              <a:gd name="connsiteX6-411" fmla="*/ 1143 w 6373368"/>
              <a:gd name="connsiteY6-412" fmla="*/ 3828226 h 3828226"/>
              <a:gd name="connsiteX7-413" fmla="*/ 1143 w 6373368"/>
              <a:gd name="connsiteY7-414" fmla="*/ 3828226 h 3828226"/>
              <a:gd name="connsiteX8-415" fmla="*/ 1143 w 6373368"/>
              <a:gd name="connsiteY8-416" fmla="*/ 487096 h 3828226"/>
              <a:gd name="connsiteX9-417" fmla="*/ 998320 w 6373368"/>
              <a:gd name="connsiteY9-418" fmla="*/ 490586 h 3828226"/>
              <a:gd name="connsiteX10-419" fmla="*/ 998673 w 6373368"/>
              <a:gd name="connsiteY10-420" fmla="*/ 0 h 3828226"/>
              <a:gd name="connsiteX0-421" fmla="*/ 998673 w 6373368"/>
              <a:gd name="connsiteY0-422" fmla="*/ 0 h 3828226"/>
              <a:gd name="connsiteX1-423" fmla="*/ 6373368 w 6373368"/>
              <a:gd name="connsiteY1-424" fmla="*/ 11876 h 3828226"/>
              <a:gd name="connsiteX2-425" fmla="*/ 6373368 w 6373368"/>
              <a:gd name="connsiteY2-426" fmla="*/ 11876 h 3828226"/>
              <a:gd name="connsiteX3-427" fmla="*/ 6373368 w 6373368"/>
              <a:gd name="connsiteY3-428" fmla="*/ 2854446 h 3828226"/>
              <a:gd name="connsiteX4-429" fmla="*/ 5427815 w 6373368"/>
              <a:gd name="connsiteY4-430" fmla="*/ 2842982 h 3828226"/>
              <a:gd name="connsiteX5-431" fmla="*/ 5399588 w 6373368"/>
              <a:gd name="connsiteY5-432" fmla="*/ 3828226 h 3828226"/>
              <a:gd name="connsiteX6-433" fmla="*/ 1143 w 6373368"/>
              <a:gd name="connsiteY6-434" fmla="*/ 3828226 h 3828226"/>
              <a:gd name="connsiteX7-435" fmla="*/ 1143 w 6373368"/>
              <a:gd name="connsiteY7-436" fmla="*/ 3828226 h 3828226"/>
              <a:gd name="connsiteX8-437" fmla="*/ 1143 w 6373368"/>
              <a:gd name="connsiteY8-438" fmla="*/ 487096 h 3828226"/>
              <a:gd name="connsiteX9-439" fmla="*/ 998320 w 6373368"/>
              <a:gd name="connsiteY9-440" fmla="*/ 490586 h 3828226"/>
              <a:gd name="connsiteX10-441" fmla="*/ 998673 w 6373368"/>
              <a:gd name="connsiteY10-442" fmla="*/ 0 h 3828226"/>
              <a:gd name="connsiteX0-443" fmla="*/ 998673 w 6373368"/>
              <a:gd name="connsiteY0-444" fmla="*/ 0 h 3828226"/>
              <a:gd name="connsiteX1-445" fmla="*/ 6373368 w 6373368"/>
              <a:gd name="connsiteY1-446" fmla="*/ 11876 h 3828226"/>
              <a:gd name="connsiteX2-447" fmla="*/ 6373368 w 6373368"/>
              <a:gd name="connsiteY2-448" fmla="*/ 11876 h 3828226"/>
              <a:gd name="connsiteX3-449" fmla="*/ 6373368 w 6373368"/>
              <a:gd name="connsiteY3-450" fmla="*/ 2854446 h 3828226"/>
              <a:gd name="connsiteX4-451" fmla="*/ 5404065 w 6373368"/>
              <a:gd name="connsiteY4-452" fmla="*/ 2855119 h 3828226"/>
              <a:gd name="connsiteX5-453" fmla="*/ 5399588 w 6373368"/>
              <a:gd name="connsiteY5-454" fmla="*/ 3828226 h 3828226"/>
              <a:gd name="connsiteX6-455" fmla="*/ 1143 w 6373368"/>
              <a:gd name="connsiteY6-456" fmla="*/ 3828226 h 3828226"/>
              <a:gd name="connsiteX7-457" fmla="*/ 1143 w 6373368"/>
              <a:gd name="connsiteY7-458" fmla="*/ 3828226 h 3828226"/>
              <a:gd name="connsiteX8-459" fmla="*/ 1143 w 6373368"/>
              <a:gd name="connsiteY8-460" fmla="*/ 487096 h 3828226"/>
              <a:gd name="connsiteX9-461" fmla="*/ 998320 w 6373368"/>
              <a:gd name="connsiteY9-462" fmla="*/ 490586 h 3828226"/>
              <a:gd name="connsiteX10-463" fmla="*/ 998673 w 6373368"/>
              <a:gd name="connsiteY10-464" fmla="*/ 0 h 3828226"/>
              <a:gd name="connsiteX0-465" fmla="*/ 998673 w 6373368"/>
              <a:gd name="connsiteY0-466" fmla="*/ 0 h 3828226"/>
              <a:gd name="connsiteX1-467" fmla="*/ 6373368 w 6373368"/>
              <a:gd name="connsiteY1-468" fmla="*/ 11876 h 3828226"/>
              <a:gd name="connsiteX2-469" fmla="*/ 6373368 w 6373368"/>
              <a:gd name="connsiteY2-470" fmla="*/ 11876 h 3828226"/>
              <a:gd name="connsiteX3-471" fmla="*/ 6373368 w 6373368"/>
              <a:gd name="connsiteY3-472" fmla="*/ 2854446 h 3828226"/>
              <a:gd name="connsiteX4-473" fmla="*/ 5404065 w 6373368"/>
              <a:gd name="connsiteY4-474" fmla="*/ 3069156 h 3828226"/>
              <a:gd name="connsiteX5-475" fmla="*/ 5399588 w 6373368"/>
              <a:gd name="connsiteY5-476" fmla="*/ 3828226 h 3828226"/>
              <a:gd name="connsiteX6-477" fmla="*/ 1143 w 6373368"/>
              <a:gd name="connsiteY6-478" fmla="*/ 3828226 h 3828226"/>
              <a:gd name="connsiteX7-479" fmla="*/ 1143 w 6373368"/>
              <a:gd name="connsiteY7-480" fmla="*/ 3828226 h 3828226"/>
              <a:gd name="connsiteX8-481" fmla="*/ 1143 w 6373368"/>
              <a:gd name="connsiteY8-482" fmla="*/ 487096 h 3828226"/>
              <a:gd name="connsiteX9-483" fmla="*/ 998320 w 6373368"/>
              <a:gd name="connsiteY9-484" fmla="*/ 490586 h 3828226"/>
              <a:gd name="connsiteX10-485" fmla="*/ 998673 w 6373368"/>
              <a:gd name="connsiteY10-486" fmla="*/ 0 h 3828226"/>
              <a:gd name="connsiteX0-487" fmla="*/ 998673 w 6373368"/>
              <a:gd name="connsiteY0-488" fmla="*/ 0 h 3828226"/>
              <a:gd name="connsiteX1-489" fmla="*/ 6373368 w 6373368"/>
              <a:gd name="connsiteY1-490" fmla="*/ 11876 h 3828226"/>
              <a:gd name="connsiteX2-491" fmla="*/ 6373368 w 6373368"/>
              <a:gd name="connsiteY2-492" fmla="*/ 11876 h 3828226"/>
              <a:gd name="connsiteX3-493" fmla="*/ 6373368 w 6373368"/>
              <a:gd name="connsiteY3-494" fmla="*/ 3056606 h 3828226"/>
              <a:gd name="connsiteX4-495" fmla="*/ 5404065 w 6373368"/>
              <a:gd name="connsiteY4-496" fmla="*/ 3069156 h 3828226"/>
              <a:gd name="connsiteX5-497" fmla="*/ 5399588 w 6373368"/>
              <a:gd name="connsiteY5-498" fmla="*/ 3828226 h 3828226"/>
              <a:gd name="connsiteX6-499" fmla="*/ 1143 w 6373368"/>
              <a:gd name="connsiteY6-500" fmla="*/ 3828226 h 3828226"/>
              <a:gd name="connsiteX7-501" fmla="*/ 1143 w 6373368"/>
              <a:gd name="connsiteY7-502" fmla="*/ 3828226 h 3828226"/>
              <a:gd name="connsiteX8-503" fmla="*/ 1143 w 6373368"/>
              <a:gd name="connsiteY8-504" fmla="*/ 487096 h 3828226"/>
              <a:gd name="connsiteX9-505" fmla="*/ 998320 w 6373368"/>
              <a:gd name="connsiteY9-506" fmla="*/ 490586 h 3828226"/>
              <a:gd name="connsiteX10-507" fmla="*/ 998673 w 6373368"/>
              <a:gd name="connsiteY10-508" fmla="*/ 0 h 3828226"/>
              <a:gd name="connsiteX0-509" fmla="*/ 998673 w 6373368"/>
              <a:gd name="connsiteY0-510" fmla="*/ 0 h 3828226"/>
              <a:gd name="connsiteX1-511" fmla="*/ 6373368 w 6373368"/>
              <a:gd name="connsiteY1-512" fmla="*/ 11876 h 3828226"/>
              <a:gd name="connsiteX2-513" fmla="*/ 6373368 w 6373368"/>
              <a:gd name="connsiteY2-514" fmla="*/ 11876 h 3828226"/>
              <a:gd name="connsiteX3-515" fmla="*/ 6337742 w 6373368"/>
              <a:gd name="connsiteY3-516" fmla="*/ 3092516 h 3828226"/>
              <a:gd name="connsiteX4-517" fmla="*/ 5404065 w 6373368"/>
              <a:gd name="connsiteY4-518" fmla="*/ 3069156 h 3828226"/>
              <a:gd name="connsiteX5-519" fmla="*/ 5399588 w 6373368"/>
              <a:gd name="connsiteY5-520" fmla="*/ 3828226 h 3828226"/>
              <a:gd name="connsiteX6-521" fmla="*/ 1143 w 6373368"/>
              <a:gd name="connsiteY6-522" fmla="*/ 3828226 h 3828226"/>
              <a:gd name="connsiteX7-523" fmla="*/ 1143 w 6373368"/>
              <a:gd name="connsiteY7-524" fmla="*/ 3828226 h 3828226"/>
              <a:gd name="connsiteX8-525" fmla="*/ 1143 w 6373368"/>
              <a:gd name="connsiteY8-526" fmla="*/ 487096 h 3828226"/>
              <a:gd name="connsiteX9-527" fmla="*/ 998320 w 6373368"/>
              <a:gd name="connsiteY9-528" fmla="*/ 490586 h 3828226"/>
              <a:gd name="connsiteX10-529" fmla="*/ 998673 w 6373368"/>
              <a:gd name="connsiteY10-530" fmla="*/ 0 h 3828226"/>
              <a:gd name="connsiteX0-531" fmla="*/ 998673 w 6373368"/>
              <a:gd name="connsiteY0-532" fmla="*/ 0 h 3828226"/>
              <a:gd name="connsiteX1-533" fmla="*/ 6373368 w 6373368"/>
              <a:gd name="connsiteY1-534" fmla="*/ 11876 h 3828226"/>
              <a:gd name="connsiteX2-535" fmla="*/ 6373368 w 6373368"/>
              <a:gd name="connsiteY2-536" fmla="*/ 11876 h 3828226"/>
              <a:gd name="connsiteX3-537" fmla="*/ 6337742 w 6373368"/>
              <a:gd name="connsiteY3-538" fmla="*/ 3045294 h 3828226"/>
              <a:gd name="connsiteX4-539" fmla="*/ 5404065 w 6373368"/>
              <a:gd name="connsiteY4-540" fmla="*/ 3069156 h 3828226"/>
              <a:gd name="connsiteX5-541" fmla="*/ 5399588 w 6373368"/>
              <a:gd name="connsiteY5-542" fmla="*/ 3828226 h 3828226"/>
              <a:gd name="connsiteX6-543" fmla="*/ 1143 w 6373368"/>
              <a:gd name="connsiteY6-544" fmla="*/ 3828226 h 3828226"/>
              <a:gd name="connsiteX7-545" fmla="*/ 1143 w 6373368"/>
              <a:gd name="connsiteY7-546" fmla="*/ 3828226 h 3828226"/>
              <a:gd name="connsiteX8-547" fmla="*/ 1143 w 6373368"/>
              <a:gd name="connsiteY8-548" fmla="*/ 487096 h 3828226"/>
              <a:gd name="connsiteX9-549" fmla="*/ 998320 w 6373368"/>
              <a:gd name="connsiteY9-550" fmla="*/ 490586 h 3828226"/>
              <a:gd name="connsiteX10-551" fmla="*/ 998673 w 6373368"/>
              <a:gd name="connsiteY10-552" fmla="*/ 0 h 3828226"/>
              <a:gd name="connsiteX0-553" fmla="*/ 998673 w 6373368"/>
              <a:gd name="connsiteY0-554" fmla="*/ 0 h 3828226"/>
              <a:gd name="connsiteX1-555" fmla="*/ 6373368 w 6373368"/>
              <a:gd name="connsiteY1-556" fmla="*/ 11876 h 3828226"/>
              <a:gd name="connsiteX2-557" fmla="*/ 6373368 w 6373368"/>
              <a:gd name="connsiteY2-558" fmla="*/ 11876 h 3828226"/>
              <a:gd name="connsiteX3-559" fmla="*/ 6337742 w 6373368"/>
              <a:gd name="connsiteY3-560" fmla="*/ 3045294 h 3828226"/>
              <a:gd name="connsiteX4-561" fmla="*/ 6330340 w 6373368"/>
              <a:gd name="connsiteY4-562" fmla="*/ 3068062 h 3828226"/>
              <a:gd name="connsiteX5-563" fmla="*/ 5404065 w 6373368"/>
              <a:gd name="connsiteY5-564" fmla="*/ 3069156 h 3828226"/>
              <a:gd name="connsiteX6-565" fmla="*/ 5399588 w 6373368"/>
              <a:gd name="connsiteY6-566" fmla="*/ 3828226 h 3828226"/>
              <a:gd name="connsiteX7-567" fmla="*/ 1143 w 6373368"/>
              <a:gd name="connsiteY7-568" fmla="*/ 3828226 h 3828226"/>
              <a:gd name="connsiteX8-569" fmla="*/ 1143 w 6373368"/>
              <a:gd name="connsiteY8-570" fmla="*/ 3828226 h 3828226"/>
              <a:gd name="connsiteX9-571" fmla="*/ 1143 w 6373368"/>
              <a:gd name="connsiteY9-572" fmla="*/ 487096 h 3828226"/>
              <a:gd name="connsiteX10-573" fmla="*/ 998320 w 6373368"/>
              <a:gd name="connsiteY10-574" fmla="*/ 490586 h 3828226"/>
              <a:gd name="connsiteX11" fmla="*/ 998673 w 6373368"/>
              <a:gd name="connsiteY11" fmla="*/ 0 h 38282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19" y="connsiteY10-420"/>
              </a:cxn>
              <a:cxn ang="0">
                <a:pos x="connsiteX11" y="connsiteY11"/>
              </a:cxn>
            </a:cxnLst>
            <a:rect l="l" t="t" r="r" b="b"/>
            <a:pathLst>
              <a:path w="6373368" h="3828226">
                <a:moveTo>
                  <a:pt x="998673" y="0"/>
                </a:moveTo>
                <a:lnTo>
                  <a:pt x="6373368" y="11876"/>
                </a:lnTo>
                <a:lnTo>
                  <a:pt x="6373368" y="11876"/>
                </a:lnTo>
                <a:lnTo>
                  <a:pt x="6337742" y="3045294"/>
                </a:lnTo>
                <a:cubicBezTo>
                  <a:pt x="6319441" y="3041007"/>
                  <a:pt x="6348641" y="3072349"/>
                  <a:pt x="6330340" y="3068062"/>
                </a:cubicBezTo>
                <a:lnTo>
                  <a:pt x="5404065" y="3069156"/>
                </a:lnTo>
                <a:cubicBezTo>
                  <a:pt x="5402573" y="3393525"/>
                  <a:pt x="5401080" y="3503857"/>
                  <a:pt x="5399588" y="3828226"/>
                </a:cubicBezTo>
                <a:lnTo>
                  <a:pt x="1143" y="3828226"/>
                </a:lnTo>
                <a:lnTo>
                  <a:pt x="1143" y="3828226"/>
                </a:lnTo>
                <a:cubicBezTo>
                  <a:pt x="-2815" y="2726324"/>
                  <a:pt x="5101" y="1588998"/>
                  <a:pt x="1143" y="487096"/>
                </a:cubicBezTo>
                <a:lnTo>
                  <a:pt x="998320" y="490586"/>
                </a:lnTo>
                <a:cubicBezTo>
                  <a:pt x="998438" y="327057"/>
                  <a:pt x="998555" y="163529"/>
                  <a:pt x="998673" y="0"/>
                </a:cubicBezTo>
                <a:close/>
              </a:path>
            </a:pathLst>
          </a:custGeom>
          <a:gradFill flip="none" rotWithShape="1">
            <a:gsLst>
              <a:gs pos="60000">
                <a:schemeClr val="bg1">
                  <a:lumMod val="95000"/>
                </a:schemeClr>
              </a:gs>
              <a:gs pos="100000">
                <a:schemeClr val="bg1"/>
              </a:gs>
              <a:gs pos="0">
                <a:schemeClr val="bg1">
                  <a:lumMod val="75000"/>
                </a:schemeClr>
              </a:gs>
            </a:gsLst>
            <a:lin ang="7200000" scaled="0"/>
            <a:tileRect/>
          </a:gradFill>
          <a:effectLst>
            <a:glow rad="38100">
              <a:schemeClr val="bg1"/>
            </a:glow>
            <a:outerShdw blurRad="279400" dist="139700" dir="7560000" algn="ctr" rotWithShape="0">
              <a:srgbClr val="000000">
                <a:alpha val="55000"/>
              </a:srgbClr>
            </a:outerShdw>
          </a:effectLst>
        </p:spPr>
        <p:txBody>
          <a:bodyPr anchor="ctr"/>
          <a:lstStyle>
            <a:lvl1pPr marL="342900" indent="-342900">
              <a:buFontTx/>
              <a:buBlip>
                <a:blip r:embed="rId2"/>
              </a:buBlip>
              <a:defRPr/>
            </a:lvl1pPr>
            <a:lvl2pPr marL="742950" indent="-285750">
              <a:buFontTx/>
              <a:buBlip>
                <a:blip r:embed="rId3"/>
              </a:buBlip>
              <a:defRPr/>
            </a:lvl2pPr>
            <a:lvl3pPr marL="1143000" indent="-228600">
              <a:buFontTx/>
              <a:buBlip>
                <a:blip r:embed="rId4"/>
              </a:buBlip>
              <a:defRPr/>
            </a:lvl3pPr>
            <a:lvl4pPr marL="1600200" indent="-228600">
              <a:buFontTx/>
              <a:buBlip>
                <a:blip r:embed="rId5"/>
              </a:buBlip>
              <a:defRPr/>
            </a:lvl4pPr>
            <a:lvl5pPr marL="2057400" indent="-228600">
              <a:buFontTx/>
              <a:buBlip>
                <a:blip r:embed="rId6"/>
              </a:buBlip>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9" name="矩形 18"/>
          <p:cNvSpPr/>
          <p:nvPr userDrawn="1"/>
        </p:nvSpPr>
        <p:spPr>
          <a:xfrm>
            <a:off x="251520" y="1628800"/>
            <a:ext cx="2304256" cy="1080120"/>
          </a:xfrm>
          <a:prstGeom prst="rect">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0" name="矩形 19"/>
          <p:cNvSpPr/>
          <p:nvPr userDrawn="1"/>
        </p:nvSpPr>
        <p:spPr>
          <a:xfrm>
            <a:off x="270000" y="1656000"/>
            <a:ext cx="2268000" cy="1044000"/>
          </a:xfrm>
          <a:prstGeom prst="rect">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1" name="矩形 20"/>
          <p:cNvSpPr/>
          <p:nvPr userDrawn="1"/>
        </p:nvSpPr>
        <p:spPr>
          <a:xfrm>
            <a:off x="7227961" y="5606201"/>
            <a:ext cx="1828617" cy="905557"/>
          </a:xfrm>
          <a:prstGeom prst="rect">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2" name="矩形 21"/>
          <p:cNvSpPr/>
          <p:nvPr userDrawn="1"/>
        </p:nvSpPr>
        <p:spPr>
          <a:xfrm>
            <a:off x="7236652" y="5627565"/>
            <a:ext cx="1799844" cy="875274"/>
          </a:xfrm>
          <a:prstGeom prst="rect">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4" name="内容占位符 23"/>
          <p:cNvSpPr>
            <a:spLocks noGrp="1"/>
          </p:cNvSpPr>
          <p:nvPr>
            <p:ph sz="quarter" idx="16"/>
          </p:nvPr>
        </p:nvSpPr>
        <p:spPr>
          <a:xfrm>
            <a:off x="342230" y="1773238"/>
            <a:ext cx="2088000" cy="828000"/>
          </a:xfrm>
          <a:gradFill flip="none" rotWithShape="1">
            <a:gsLst>
              <a:gs pos="0">
                <a:srgbClr val="83D1E3">
                  <a:shade val="30000"/>
                  <a:satMod val="115000"/>
                </a:srgbClr>
              </a:gs>
              <a:gs pos="50000">
                <a:srgbClr val="83D1E3">
                  <a:shade val="67500"/>
                  <a:satMod val="115000"/>
                </a:srgbClr>
              </a:gs>
              <a:gs pos="100000">
                <a:srgbClr val="83D1E3">
                  <a:shade val="100000"/>
                  <a:satMod val="115000"/>
                </a:srgbClr>
              </a:gs>
            </a:gsLst>
            <a:lin ang="16200000" scaled="1"/>
            <a:tileRect/>
          </a:gradFill>
          <a:effectLst>
            <a:innerShdw blurRad="63500" dist="50800" dir="18900000">
              <a:prstClr val="black">
                <a:alpha val="50000"/>
              </a:prstClr>
            </a:innerShdw>
          </a:effectLst>
        </p:spPr>
        <p:txBody>
          <a:bodyPr anchor="ctr"/>
          <a:lstStyle>
            <a:lvl1pPr marL="0" indent="0" algn="ctr">
              <a:buNone/>
              <a:defRPr>
                <a:solidFill>
                  <a:schemeClr val="bg1"/>
                </a:solidFill>
                <a:effectLst>
                  <a:innerShdw blurRad="25400" dist="25400" dir="18900000">
                    <a:prstClr val="black">
                      <a:alpha val="50000"/>
                    </a:prstClr>
                  </a:innerShdw>
                </a:effectLst>
              </a:defRPr>
            </a:lvl1pPr>
          </a:lstStyle>
          <a:p>
            <a:pPr lvl="0"/>
            <a:endParaRPr lang="zh-CN" altLang="en-US" dirty="0"/>
          </a:p>
        </p:txBody>
      </p:sp>
      <p:sp>
        <p:nvSpPr>
          <p:cNvPr id="25" name="内容占位符 23"/>
          <p:cNvSpPr>
            <a:spLocks noGrp="1"/>
          </p:cNvSpPr>
          <p:nvPr>
            <p:ph sz="quarter" idx="17"/>
          </p:nvPr>
        </p:nvSpPr>
        <p:spPr>
          <a:xfrm>
            <a:off x="7332269" y="5698979"/>
            <a:ext cx="1620000" cy="720000"/>
          </a:xfrm>
          <a:solidFill>
            <a:srgbClr val="92D050"/>
          </a:solidFill>
          <a:effectLst>
            <a:innerShdw blurRad="63500" dist="50800" dir="18900000">
              <a:prstClr val="black">
                <a:alpha val="50000"/>
              </a:prstClr>
            </a:innerShdw>
          </a:effectLst>
        </p:spPr>
        <p:txBody>
          <a:bodyPr anchor="ctr"/>
          <a:lstStyle>
            <a:lvl1pPr marL="0" indent="0" algn="ctr">
              <a:buNone/>
              <a:defRPr>
                <a:solidFill>
                  <a:schemeClr val="bg1"/>
                </a:solidFill>
                <a:effectLst>
                  <a:innerShdw blurRad="25400" dist="25400" dir="18900000">
                    <a:prstClr val="black">
                      <a:alpha val="50000"/>
                    </a:prstClr>
                  </a:innerShdw>
                </a:effectLst>
              </a:defRPr>
            </a:lvl1pPr>
          </a:lstStyle>
          <a:p>
            <a:pPr lvl="0"/>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1592" y="0"/>
            <a:ext cx="8229600" cy="114300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11" name="对角圆角矩形 10"/>
          <p:cNvSpPr/>
          <p:nvPr userDrawn="1"/>
        </p:nvSpPr>
        <p:spPr>
          <a:xfrm>
            <a:off x="323528" y="1536655"/>
            <a:ext cx="3765584" cy="4373885"/>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1" fmla="*/ 0 w 10046"/>
              <a:gd name="connsiteY0-2" fmla="*/ 5000 h 10000"/>
              <a:gd name="connsiteX1-3" fmla="*/ 1667 w 10046"/>
              <a:gd name="connsiteY1-4" fmla="*/ 0 h 10000"/>
              <a:gd name="connsiteX2-5" fmla="*/ 6656 w 10046"/>
              <a:gd name="connsiteY2-6" fmla="*/ 208 h 10000"/>
              <a:gd name="connsiteX3-7" fmla="*/ 10000 w 10046"/>
              <a:gd name="connsiteY3-8" fmla="*/ 5000 h 10000"/>
              <a:gd name="connsiteX4-9" fmla="*/ 8333 w 10046"/>
              <a:gd name="connsiteY4-10" fmla="*/ 10000 h 10000"/>
              <a:gd name="connsiteX5-11" fmla="*/ 1667 w 10046"/>
              <a:gd name="connsiteY5-12" fmla="*/ 10000 h 10000"/>
              <a:gd name="connsiteX6-13" fmla="*/ 0 w 10046"/>
              <a:gd name="connsiteY6-14" fmla="*/ 5000 h 10000"/>
              <a:gd name="connsiteX0-15" fmla="*/ 0 w 10046"/>
              <a:gd name="connsiteY0-16" fmla="*/ 5000 h 10000"/>
              <a:gd name="connsiteX1-17" fmla="*/ 1667 w 10046"/>
              <a:gd name="connsiteY1-18" fmla="*/ 0 h 10000"/>
              <a:gd name="connsiteX2-19" fmla="*/ 6656 w 10046"/>
              <a:gd name="connsiteY2-20" fmla="*/ 208 h 10000"/>
              <a:gd name="connsiteX3-21" fmla="*/ 10000 w 10046"/>
              <a:gd name="connsiteY3-22" fmla="*/ 5000 h 10000"/>
              <a:gd name="connsiteX4-23" fmla="*/ 8333 w 10046"/>
              <a:gd name="connsiteY4-24" fmla="*/ 10000 h 10000"/>
              <a:gd name="connsiteX5-25" fmla="*/ 1667 w 10046"/>
              <a:gd name="connsiteY5-26" fmla="*/ 10000 h 10000"/>
              <a:gd name="connsiteX6-27" fmla="*/ 0 w 10046"/>
              <a:gd name="connsiteY6-28" fmla="*/ 5000 h 10000"/>
              <a:gd name="connsiteX0-29" fmla="*/ 0 w 10046"/>
              <a:gd name="connsiteY0-30" fmla="*/ 5148 h 10148"/>
              <a:gd name="connsiteX1-31" fmla="*/ 1667 w 10046"/>
              <a:gd name="connsiteY1-32" fmla="*/ 148 h 10148"/>
              <a:gd name="connsiteX2-33" fmla="*/ 6656 w 10046"/>
              <a:gd name="connsiteY2-34" fmla="*/ 356 h 10148"/>
              <a:gd name="connsiteX3-35" fmla="*/ 10000 w 10046"/>
              <a:gd name="connsiteY3-36" fmla="*/ 5148 h 10148"/>
              <a:gd name="connsiteX4-37" fmla="*/ 8333 w 10046"/>
              <a:gd name="connsiteY4-38" fmla="*/ 10148 h 10148"/>
              <a:gd name="connsiteX5-39" fmla="*/ 1667 w 10046"/>
              <a:gd name="connsiteY5-40" fmla="*/ 10148 h 10148"/>
              <a:gd name="connsiteX6-41" fmla="*/ 0 w 10046"/>
              <a:gd name="connsiteY6-42" fmla="*/ 5148 h 10148"/>
              <a:gd name="connsiteX0-43" fmla="*/ 0 w 10046"/>
              <a:gd name="connsiteY0-44" fmla="*/ 4967 h 9967"/>
              <a:gd name="connsiteX1-45" fmla="*/ 709 w 10046"/>
              <a:gd name="connsiteY1-46" fmla="*/ 917 h 9967"/>
              <a:gd name="connsiteX2-47" fmla="*/ 6656 w 10046"/>
              <a:gd name="connsiteY2-48" fmla="*/ 175 h 9967"/>
              <a:gd name="connsiteX3-49" fmla="*/ 10000 w 10046"/>
              <a:gd name="connsiteY3-50" fmla="*/ 4967 h 9967"/>
              <a:gd name="connsiteX4-51" fmla="*/ 8333 w 10046"/>
              <a:gd name="connsiteY4-52" fmla="*/ 9967 h 9967"/>
              <a:gd name="connsiteX5-53" fmla="*/ 1667 w 10046"/>
              <a:gd name="connsiteY5-54" fmla="*/ 9967 h 9967"/>
              <a:gd name="connsiteX6-55" fmla="*/ 0 w 10046"/>
              <a:gd name="connsiteY6-56" fmla="*/ 4967 h 9967"/>
              <a:gd name="connsiteX0-57" fmla="*/ 0 w 9956"/>
              <a:gd name="connsiteY0-58" fmla="*/ 4982 h 9999"/>
              <a:gd name="connsiteX1-59" fmla="*/ 706 w 9956"/>
              <a:gd name="connsiteY1-60" fmla="*/ 919 h 9999"/>
              <a:gd name="connsiteX2-61" fmla="*/ 6626 w 9956"/>
              <a:gd name="connsiteY2-62" fmla="*/ 175 h 9999"/>
              <a:gd name="connsiteX3-63" fmla="*/ 9954 w 9956"/>
              <a:gd name="connsiteY3-64" fmla="*/ 4982 h 9999"/>
              <a:gd name="connsiteX4-65" fmla="*/ 7103 w 9956"/>
              <a:gd name="connsiteY4-66" fmla="*/ 9642 h 9999"/>
              <a:gd name="connsiteX5-67" fmla="*/ 1659 w 9956"/>
              <a:gd name="connsiteY5-68" fmla="*/ 9999 h 9999"/>
              <a:gd name="connsiteX6-69" fmla="*/ 0 w 9956"/>
              <a:gd name="connsiteY6-70" fmla="*/ 4982 h 9999"/>
              <a:gd name="connsiteX0-71" fmla="*/ 0 w 10006"/>
              <a:gd name="connsiteY0-72" fmla="*/ 4982 h 10000"/>
              <a:gd name="connsiteX1-73" fmla="*/ 709 w 10006"/>
              <a:gd name="connsiteY1-74" fmla="*/ 919 h 10000"/>
              <a:gd name="connsiteX2-75" fmla="*/ 6655 w 10006"/>
              <a:gd name="connsiteY2-76" fmla="*/ 175 h 10000"/>
              <a:gd name="connsiteX3-77" fmla="*/ 9998 w 10006"/>
              <a:gd name="connsiteY3-78" fmla="*/ 4982 h 10000"/>
              <a:gd name="connsiteX4-79" fmla="*/ 7134 w 10006"/>
              <a:gd name="connsiteY4-80" fmla="*/ 9643 h 10000"/>
              <a:gd name="connsiteX5-81" fmla="*/ 1666 w 10006"/>
              <a:gd name="connsiteY5-82" fmla="*/ 10000 h 10000"/>
              <a:gd name="connsiteX6-83" fmla="*/ 0 w 10006"/>
              <a:gd name="connsiteY6-84" fmla="*/ 4982 h 10000"/>
              <a:gd name="connsiteX0-85" fmla="*/ 0 w 10005"/>
              <a:gd name="connsiteY0-86" fmla="*/ 4982 h 10000"/>
              <a:gd name="connsiteX1-87" fmla="*/ 709 w 10005"/>
              <a:gd name="connsiteY1-88" fmla="*/ 919 h 10000"/>
              <a:gd name="connsiteX2-89" fmla="*/ 6655 w 10005"/>
              <a:gd name="connsiteY2-90" fmla="*/ 175 h 10000"/>
              <a:gd name="connsiteX3-91" fmla="*/ 9998 w 10005"/>
              <a:gd name="connsiteY3-92" fmla="*/ 4982 h 10000"/>
              <a:gd name="connsiteX4-93" fmla="*/ 7134 w 10005"/>
              <a:gd name="connsiteY4-94" fmla="*/ 9643 h 10000"/>
              <a:gd name="connsiteX5-95" fmla="*/ 1666 w 10005"/>
              <a:gd name="connsiteY5-96" fmla="*/ 10000 h 10000"/>
              <a:gd name="connsiteX6-97" fmla="*/ 0 w 10005"/>
              <a:gd name="connsiteY6-98" fmla="*/ 4982 h 10000"/>
              <a:gd name="connsiteX0-99" fmla="*/ 0 w 10005"/>
              <a:gd name="connsiteY0-100" fmla="*/ 4982 h 10339"/>
              <a:gd name="connsiteX1-101" fmla="*/ 709 w 10005"/>
              <a:gd name="connsiteY1-102" fmla="*/ 919 h 10339"/>
              <a:gd name="connsiteX2-103" fmla="*/ 6655 w 10005"/>
              <a:gd name="connsiteY2-104" fmla="*/ 175 h 10339"/>
              <a:gd name="connsiteX3-105" fmla="*/ 9998 w 10005"/>
              <a:gd name="connsiteY3-106" fmla="*/ 4982 h 10339"/>
              <a:gd name="connsiteX4-107" fmla="*/ 7134 w 10005"/>
              <a:gd name="connsiteY4-108" fmla="*/ 9643 h 10339"/>
              <a:gd name="connsiteX5-109" fmla="*/ 1666 w 10005"/>
              <a:gd name="connsiteY5-110" fmla="*/ 10000 h 10339"/>
              <a:gd name="connsiteX6-111" fmla="*/ 0 w 10005"/>
              <a:gd name="connsiteY6-112" fmla="*/ 4982 h 10339"/>
              <a:gd name="connsiteX0-113" fmla="*/ 0 w 10000"/>
              <a:gd name="connsiteY0-114" fmla="*/ 4982 h 10487"/>
              <a:gd name="connsiteX1-115" fmla="*/ 709 w 10000"/>
              <a:gd name="connsiteY1-116" fmla="*/ 919 h 10487"/>
              <a:gd name="connsiteX2-117" fmla="*/ 6655 w 10000"/>
              <a:gd name="connsiteY2-118" fmla="*/ 175 h 10487"/>
              <a:gd name="connsiteX3-119" fmla="*/ 9998 w 10000"/>
              <a:gd name="connsiteY3-120" fmla="*/ 4982 h 10487"/>
              <a:gd name="connsiteX4-121" fmla="*/ 7134 w 10000"/>
              <a:gd name="connsiteY4-122" fmla="*/ 9643 h 10487"/>
              <a:gd name="connsiteX5-123" fmla="*/ 2425 w 10000"/>
              <a:gd name="connsiteY5-124" fmla="*/ 10304 h 10487"/>
              <a:gd name="connsiteX6-125" fmla="*/ 1666 w 10000"/>
              <a:gd name="connsiteY6-126" fmla="*/ 10000 h 10487"/>
              <a:gd name="connsiteX7" fmla="*/ 0 w 10000"/>
              <a:gd name="connsiteY7" fmla="*/ 4982 h 10487"/>
              <a:gd name="connsiteX0-127" fmla="*/ 0 w 10000"/>
              <a:gd name="connsiteY0-128" fmla="*/ 4982 h 10740"/>
              <a:gd name="connsiteX1-129" fmla="*/ 709 w 10000"/>
              <a:gd name="connsiteY1-130" fmla="*/ 919 h 10740"/>
              <a:gd name="connsiteX2-131" fmla="*/ 6655 w 10000"/>
              <a:gd name="connsiteY2-132" fmla="*/ 175 h 10740"/>
              <a:gd name="connsiteX3-133" fmla="*/ 9998 w 10000"/>
              <a:gd name="connsiteY3-134" fmla="*/ 4982 h 10740"/>
              <a:gd name="connsiteX4-135" fmla="*/ 7134 w 10000"/>
              <a:gd name="connsiteY4-136" fmla="*/ 9643 h 10740"/>
              <a:gd name="connsiteX5-137" fmla="*/ 2425 w 10000"/>
              <a:gd name="connsiteY5-138" fmla="*/ 10304 h 10740"/>
              <a:gd name="connsiteX6-139" fmla="*/ 1666 w 10000"/>
              <a:gd name="connsiteY6-140" fmla="*/ 10000 h 10740"/>
              <a:gd name="connsiteX7-141" fmla="*/ 0 w 10000"/>
              <a:gd name="connsiteY7-142" fmla="*/ 4982 h 10740"/>
              <a:gd name="connsiteX0-143" fmla="*/ 0 w 10000"/>
              <a:gd name="connsiteY0-144" fmla="*/ 4982 h 10740"/>
              <a:gd name="connsiteX1-145" fmla="*/ 709 w 10000"/>
              <a:gd name="connsiteY1-146" fmla="*/ 919 h 10740"/>
              <a:gd name="connsiteX2-147" fmla="*/ 6655 w 10000"/>
              <a:gd name="connsiteY2-148" fmla="*/ 175 h 10740"/>
              <a:gd name="connsiteX3-149" fmla="*/ 9998 w 10000"/>
              <a:gd name="connsiteY3-150" fmla="*/ 4982 h 10740"/>
              <a:gd name="connsiteX4-151" fmla="*/ 7134 w 10000"/>
              <a:gd name="connsiteY4-152" fmla="*/ 9643 h 10740"/>
              <a:gd name="connsiteX5-153" fmla="*/ 2425 w 10000"/>
              <a:gd name="connsiteY5-154" fmla="*/ 10304 h 10740"/>
              <a:gd name="connsiteX6-155" fmla="*/ 1666 w 10000"/>
              <a:gd name="connsiteY6-156" fmla="*/ 10000 h 10740"/>
              <a:gd name="connsiteX7-157" fmla="*/ 0 w 10000"/>
              <a:gd name="connsiteY7-158" fmla="*/ 4982 h 10740"/>
              <a:gd name="connsiteX0-159" fmla="*/ 0 w 10000"/>
              <a:gd name="connsiteY0-160" fmla="*/ 4982 h 10740"/>
              <a:gd name="connsiteX1-161" fmla="*/ 709 w 10000"/>
              <a:gd name="connsiteY1-162" fmla="*/ 919 h 10740"/>
              <a:gd name="connsiteX2-163" fmla="*/ 6655 w 10000"/>
              <a:gd name="connsiteY2-164" fmla="*/ 175 h 10740"/>
              <a:gd name="connsiteX3-165" fmla="*/ 9998 w 10000"/>
              <a:gd name="connsiteY3-166" fmla="*/ 4982 h 10740"/>
              <a:gd name="connsiteX4-167" fmla="*/ 7134 w 10000"/>
              <a:gd name="connsiteY4-168" fmla="*/ 9643 h 10740"/>
              <a:gd name="connsiteX5-169" fmla="*/ 2425 w 10000"/>
              <a:gd name="connsiteY5-170" fmla="*/ 10304 h 10740"/>
              <a:gd name="connsiteX6-171" fmla="*/ 1666 w 10000"/>
              <a:gd name="connsiteY6-172" fmla="*/ 10000 h 10740"/>
              <a:gd name="connsiteX7-173" fmla="*/ 0 w 10000"/>
              <a:gd name="connsiteY7-174" fmla="*/ 4982 h 10740"/>
              <a:gd name="connsiteX0-175" fmla="*/ 0 w 10000"/>
              <a:gd name="connsiteY0-176" fmla="*/ 4982 h 10740"/>
              <a:gd name="connsiteX1-177" fmla="*/ 709 w 10000"/>
              <a:gd name="connsiteY1-178" fmla="*/ 919 h 10740"/>
              <a:gd name="connsiteX2-179" fmla="*/ 6655 w 10000"/>
              <a:gd name="connsiteY2-180" fmla="*/ 175 h 10740"/>
              <a:gd name="connsiteX3-181" fmla="*/ 9998 w 10000"/>
              <a:gd name="connsiteY3-182" fmla="*/ 4982 h 10740"/>
              <a:gd name="connsiteX4-183" fmla="*/ 7134 w 10000"/>
              <a:gd name="connsiteY4-184" fmla="*/ 9643 h 10740"/>
              <a:gd name="connsiteX5-185" fmla="*/ 2425 w 10000"/>
              <a:gd name="connsiteY5-186" fmla="*/ 10304 h 10740"/>
              <a:gd name="connsiteX6-187" fmla="*/ 0 w 10000"/>
              <a:gd name="connsiteY6-188" fmla="*/ 4982 h 10740"/>
              <a:gd name="connsiteX0-189" fmla="*/ 0 w 10000"/>
              <a:gd name="connsiteY0-190" fmla="*/ 4807 h 10565"/>
              <a:gd name="connsiteX1-191" fmla="*/ 6655 w 10000"/>
              <a:gd name="connsiteY1-192" fmla="*/ 0 h 10565"/>
              <a:gd name="connsiteX2-193" fmla="*/ 9998 w 10000"/>
              <a:gd name="connsiteY2-194" fmla="*/ 4807 h 10565"/>
              <a:gd name="connsiteX3-195" fmla="*/ 7134 w 10000"/>
              <a:gd name="connsiteY3-196" fmla="*/ 9468 h 10565"/>
              <a:gd name="connsiteX4-197" fmla="*/ 2425 w 10000"/>
              <a:gd name="connsiteY4-198" fmla="*/ 10129 h 10565"/>
              <a:gd name="connsiteX5-199" fmla="*/ 0 w 10000"/>
              <a:gd name="connsiteY5-200" fmla="*/ 4807 h 10565"/>
              <a:gd name="connsiteX0-201" fmla="*/ 0 w 10103"/>
              <a:gd name="connsiteY0-202" fmla="*/ 5194 h 10952"/>
              <a:gd name="connsiteX1-203" fmla="*/ 3542 w 10103"/>
              <a:gd name="connsiteY1-204" fmla="*/ 0 h 10952"/>
              <a:gd name="connsiteX2-205" fmla="*/ 9998 w 10103"/>
              <a:gd name="connsiteY2-206" fmla="*/ 5194 h 10952"/>
              <a:gd name="connsiteX3-207" fmla="*/ 7134 w 10103"/>
              <a:gd name="connsiteY3-208" fmla="*/ 9855 h 10952"/>
              <a:gd name="connsiteX4-209" fmla="*/ 2425 w 10103"/>
              <a:gd name="connsiteY4-210" fmla="*/ 10516 h 10952"/>
              <a:gd name="connsiteX5-211" fmla="*/ 0 w 10103"/>
              <a:gd name="connsiteY5-212" fmla="*/ 5194 h 10952"/>
              <a:gd name="connsiteX0-213" fmla="*/ 0 w 10103"/>
              <a:gd name="connsiteY0-214" fmla="*/ 5194 h 10952"/>
              <a:gd name="connsiteX1-215" fmla="*/ 3542 w 10103"/>
              <a:gd name="connsiteY1-216" fmla="*/ 0 h 10952"/>
              <a:gd name="connsiteX2-217" fmla="*/ 9998 w 10103"/>
              <a:gd name="connsiteY2-218" fmla="*/ 5194 h 10952"/>
              <a:gd name="connsiteX3-219" fmla="*/ 7134 w 10103"/>
              <a:gd name="connsiteY3-220" fmla="*/ 9855 h 10952"/>
              <a:gd name="connsiteX4-221" fmla="*/ 2425 w 10103"/>
              <a:gd name="connsiteY4-222" fmla="*/ 10516 h 10952"/>
              <a:gd name="connsiteX5-223" fmla="*/ 0 w 10103"/>
              <a:gd name="connsiteY5-224" fmla="*/ 5194 h 10952"/>
              <a:gd name="connsiteX0-225" fmla="*/ 199 w 10302"/>
              <a:gd name="connsiteY0-226" fmla="*/ 5194 h 10952"/>
              <a:gd name="connsiteX1-227" fmla="*/ 3741 w 10302"/>
              <a:gd name="connsiteY1-228" fmla="*/ 0 h 10952"/>
              <a:gd name="connsiteX2-229" fmla="*/ 10197 w 10302"/>
              <a:gd name="connsiteY2-230" fmla="*/ 5194 h 10952"/>
              <a:gd name="connsiteX3-231" fmla="*/ 7333 w 10302"/>
              <a:gd name="connsiteY3-232" fmla="*/ 9855 h 10952"/>
              <a:gd name="connsiteX4-233" fmla="*/ 2624 w 10302"/>
              <a:gd name="connsiteY4-234" fmla="*/ 10516 h 10952"/>
              <a:gd name="connsiteX5-235" fmla="*/ 199 w 10302"/>
              <a:gd name="connsiteY5-236" fmla="*/ 5194 h 10952"/>
              <a:gd name="connsiteX0-237" fmla="*/ 199 w 10302"/>
              <a:gd name="connsiteY0-238" fmla="*/ 5210 h 10968"/>
              <a:gd name="connsiteX1-239" fmla="*/ 3741 w 10302"/>
              <a:gd name="connsiteY1-240" fmla="*/ 16 h 10968"/>
              <a:gd name="connsiteX2-241" fmla="*/ 10197 w 10302"/>
              <a:gd name="connsiteY2-242" fmla="*/ 5210 h 10968"/>
              <a:gd name="connsiteX3-243" fmla="*/ 7333 w 10302"/>
              <a:gd name="connsiteY3-244" fmla="*/ 9871 h 10968"/>
              <a:gd name="connsiteX4-245" fmla="*/ 2624 w 10302"/>
              <a:gd name="connsiteY4-246" fmla="*/ 10532 h 10968"/>
              <a:gd name="connsiteX5-247" fmla="*/ 199 w 10302"/>
              <a:gd name="connsiteY5-248" fmla="*/ 5210 h 10968"/>
              <a:gd name="connsiteX0-249" fmla="*/ 352 w 10455"/>
              <a:gd name="connsiteY0-250" fmla="*/ 5210 h 10968"/>
              <a:gd name="connsiteX1-251" fmla="*/ 3894 w 10455"/>
              <a:gd name="connsiteY1-252" fmla="*/ 16 h 10968"/>
              <a:gd name="connsiteX2-253" fmla="*/ 10350 w 10455"/>
              <a:gd name="connsiteY2-254" fmla="*/ 5210 h 10968"/>
              <a:gd name="connsiteX3-255" fmla="*/ 7486 w 10455"/>
              <a:gd name="connsiteY3-256" fmla="*/ 9871 h 10968"/>
              <a:gd name="connsiteX4-257" fmla="*/ 2777 w 10455"/>
              <a:gd name="connsiteY4-258" fmla="*/ 10532 h 10968"/>
              <a:gd name="connsiteX5-259" fmla="*/ 352 w 10455"/>
              <a:gd name="connsiteY5-260" fmla="*/ 5210 h 10968"/>
              <a:gd name="connsiteX0-261" fmla="*/ 63 w 12002"/>
              <a:gd name="connsiteY0-262" fmla="*/ 5984 h 10968"/>
              <a:gd name="connsiteX1-263" fmla="*/ 5441 w 12002"/>
              <a:gd name="connsiteY1-264" fmla="*/ 16 h 10968"/>
              <a:gd name="connsiteX2-265" fmla="*/ 11897 w 12002"/>
              <a:gd name="connsiteY2-266" fmla="*/ 5210 h 10968"/>
              <a:gd name="connsiteX3-267" fmla="*/ 9033 w 12002"/>
              <a:gd name="connsiteY3-268" fmla="*/ 9871 h 10968"/>
              <a:gd name="connsiteX4-269" fmla="*/ 4324 w 12002"/>
              <a:gd name="connsiteY4-270" fmla="*/ 10532 h 10968"/>
              <a:gd name="connsiteX5-271" fmla="*/ 63 w 12002"/>
              <a:gd name="connsiteY5-272" fmla="*/ 5984 h 10968"/>
              <a:gd name="connsiteX0-273" fmla="*/ 63 w 12002"/>
              <a:gd name="connsiteY0-274" fmla="*/ 5984 h 10968"/>
              <a:gd name="connsiteX1-275" fmla="*/ 5441 w 12002"/>
              <a:gd name="connsiteY1-276" fmla="*/ 16 h 10968"/>
              <a:gd name="connsiteX2-277" fmla="*/ 11897 w 12002"/>
              <a:gd name="connsiteY2-278" fmla="*/ 5210 h 10968"/>
              <a:gd name="connsiteX3-279" fmla="*/ 9033 w 12002"/>
              <a:gd name="connsiteY3-280" fmla="*/ 9871 h 10968"/>
              <a:gd name="connsiteX4-281" fmla="*/ 4324 w 12002"/>
              <a:gd name="connsiteY4-282" fmla="*/ 10532 h 10968"/>
              <a:gd name="connsiteX5-283" fmla="*/ 63 w 12002"/>
              <a:gd name="connsiteY5-284" fmla="*/ 5984 h 10968"/>
              <a:gd name="connsiteX0-285" fmla="*/ 304 w 12243"/>
              <a:gd name="connsiteY0-286" fmla="*/ 5984 h 10968"/>
              <a:gd name="connsiteX1-287" fmla="*/ 5682 w 12243"/>
              <a:gd name="connsiteY1-288" fmla="*/ 16 h 10968"/>
              <a:gd name="connsiteX2-289" fmla="*/ 12138 w 12243"/>
              <a:gd name="connsiteY2-290" fmla="*/ 5210 h 10968"/>
              <a:gd name="connsiteX3-291" fmla="*/ 9274 w 12243"/>
              <a:gd name="connsiteY3-292" fmla="*/ 9871 h 10968"/>
              <a:gd name="connsiteX4-293" fmla="*/ 4565 w 12243"/>
              <a:gd name="connsiteY4-294" fmla="*/ 10532 h 10968"/>
              <a:gd name="connsiteX5-295" fmla="*/ 304 w 12243"/>
              <a:gd name="connsiteY5-296" fmla="*/ 5984 h 10968"/>
              <a:gd name="connsiteX0-297" fmla="*/ 249 w 12787"/>
              <a:gd name="connsiteY0-298" fmla="*/ 6044 h 10968"/>
              <a:gd name="connsiteX1-299" fmla="*/ 6226 w 12787"/>
              <a:gd name="connsiteY1-300" fmla="*/ 16 h 10968"/>
              <a:gd name="connsiteX2-301" fmla="*/ 12682 w 12787"/>
              <a:gd name="connsiteY2-302" fmla="*/ 5210 h 10968"/>
              <a:gd name="connsiteX3-303" fmla="*/ 9818 w 12787"/>
              <a:gd name="connsiteY3-304" fmla="*/ 9871 h 10968"/>
              <a:gd name="connsiteX4-305" fmla="*/ 5109 w 12787"/>
              <a:gd name="connsiteY4-306" fmla="*/ 10532 h 10968"/>
              <a:gd name="connsiteX5-307" fmla="*/ 249 w 12787"/>
              <a:gd name="connsiteY5-308" fmla="*/ 6044 h 10968"/>
              <a:gd name="connsiteX0-309" fmla="*/ 249 w 12787"/>
              <a:gd name="connsiteY0-310" fmla="*/ 6044 h 10968"/>
              <a:gd name="connsiteX1-311" fmla="*/ 6226 w 12787"/>
              <a:gd name="connsiteY1-312" fmla="*/ 16 h 10968"/>
              <a:gd name="connsiteX2-313" fmla="*/ 12682 w 12787"/>
              <a:gd name="connsiteY2-314" fmla="*/ 5210 h 10968"/>
              <a:gd name="connsiteX3-315" fmla="*/ 9818 w 12787"/>
              <a:gd name="connsiteY3-316" fmla="*/ 9871 h 10968"/>
              <a:gd name="connsiteX4-317" fmla="*/ 5109 w 12787"/>
              <a:gd name="connsiteY4-318" fmla="*/ 10532 h 10968"/>
              <a:gd name="connsiteX5-319" fmla="*/ 249 w 12787"/>
              <a:gd name="connsiteY5-320" fmla="*/ 6044 h 10968"/>
              <a:gd name="connsiteX0-321" fmla="*/ 119 w 12657"/>
              <a:gd name="connsiteY0-322" fmla="*/ 6044 h 10968"/>
              <a:gd name="connsiteX1-323" fmla="*/ 6096 w 12657"/>
              <a:gd name="connsiteY1-324" fmla="*/ 16 h 10968"/>
              <a:gd name="connsiteX2-325" fmla="*/ 12552 w 12657"/>
              <a:gd name="connsiteY2-326" fmla="*/ 5210 h 10968"/>
              <a:gd name="connsiteX3-327" fmla="*/ 9688 w 12657"/>
              <a:gd name="connsiteY3-328" fmla="*/ 9871 h 10968"/>
              <a:gd name="connsiteX4-329" fmla="*/ 4979 w 12657"/>
              <a:gd name="connsiteY4-330" fmla="*/ 10532 h 10968"/>
              <a:gd name="connsiteX5-331" fmla="*/ 119 w 12657"/>
              <a:gd name="connsiteY5-332" fmla="*/ 6044 h 109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657" h="10968">
                <a:moveTo>
                  <a:pt x="119" y="6044"/>
                </a:moveTo>
                <a:cubicBezTo>
                  <a:pt x="-457" y="2318"/>
                  <a:pt x="1003" y="705"/>
                  <a:pt x="6096" y="16"/>
                </a:cubicBezTo>
                <a:cubicBezTo>
                  <a:pt x="11088" y="-282"/>
                  <a:pt x="11953" y="3567"/>
                  <a:pt x="12552" y="5210"/>
                </a:cubicBezTo>
                <a:cubicBezTo>
                  <a:pt x="13151" y="6853"/>
                  <a:pt x="11057" y="9044"/>
                  <a:pt x="9688" y="9871"/>
                </a:cubicBezTo>
                <a:cubicBezTo>
                  <a:pt x="8319" y="10698"/>
                  <a:pt x="6888" y="11485"/>
                  <a:pt x="4979" y="10532"/>
                </a:cubicBezTo>
                <a:cubicBezTo>
                  <a:pt x="3790" y="9755"/>
                  <a:pt x="1323" y="9186"/>
                  <a:pt x="119" y="6044"/>
                </a:cubicBezTo>
                <a:close/>
              </a:path>
            </a:pathLst>
          </a:cu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3" name="对角圆角矩形 12"/>
          <p:cNvSpPr/>
          <p:nvPr userDrawn="1"/>
        </p:nvSpPr>
        <p:spPr>
          <a:xfrm>
            <a:off x="4625536" y="1432592"/>
            <a:ext cx="3600400" cy="2160240"/>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4" name="对角圆角矩形 13"/>
          <p:cNvSpPr/>
          <p:nvPr userDrawn="1"/>
        </p:nvSpPr>
        <p:spPr>
          <a:xfrm>
            <a:off x="4644008" y="1449016"/>
            <a:ext cx="3564000" cy="2124000"/>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5" name="对角圆角矩形 14"/>
          <p:cNvSpPr/>
          <p:nvPr userDrawn="1"/>
        </p:nvSpPr>
        <p:spPr>
          <a:xfrm>
            <a:off x="4752392" y="1556792"/>
            <a:ext cx="3348000" cy="1908000"/>
          </a:xfrm>
          <a:prstGeom prst="round2DiagRect">
            <a:avLst/>
          </a:prstGeom>
          <a:solidFill>
            <a:srgbClr val="8BC5FF"/>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8" name="对角圆角矩形 17"/>
          <p:cNvSpPr/>
          <p:nvPr userDrawn="1"/>
        </p:nvSpPr>
        <p:spPr>
          <a:xfrm>
            <a:off x="4643464" y="4002752"/>
            <a:ext cx="3600400" cy="2160240"/>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9" name="对角圆角矩形 18"/>
          <p:cNvSpPr/>
          <p:nvPr userDrawn="1"/>
        </p:nvSpPr>
        <p:spPr>
          <a:xfrm>
            <a:off x="4661936" y="4019176"/>
            <a:ext cx="3564000" cy="2124000"/>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0" name="对角圆角矩形 19"/>
          <p:cNvSpPr/>
          <p:nvPr userDrawn="1"/>
        </p:nvSpPr>
        <p:spPr>
          <a:xfrm>
            <a:off x="4769936" y="4128872"/>
            <a:ext cx="3348000" cy="1908000"/>
          </a:xfrm>
          <a:prstGeom prst="round2DiagRect">
            <a:avLst/>
          </a:prstGeom>
          <a:solidFill>
            <a:srgbClr val="92D050"/>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1" name="对角圆角矩形 10"/>
          <p:cNvSpPr/>
          <p:nvPr userDrawn="1"/>
        </p:nvSpPr>
        <p:spPr>
          <a:xfrm>
            <a:off x="359944" y="1593272"/>
            <a:ext cx="3708000" cy="4284000"/>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1" fmla="*/ 0 w 10046"/>
              <a:gd name="connsiteY0-2" fmla="*/ 5000 h 10000"/>
              <a:gd name="connsiteX1-3" fmla="*/ 1667 w 10046"/>
              <a:gd name="connsiteY1-4" fmla="*/ 0 h 10000"/>
              <a:gd name="connsiteX2-5" fmla="*/ 6656 w 10046"/>
              <a:gd name="connsiteY2-6" fmla="*/ 208 h 10000"/>
              <a:gd name="connsiteX3-7" fmla="*/ 10000 w 10046"/>
              <a:gd name="connsiteY3-8" fmla="*/ 5000 h 10000"/>
              <a:gd name="connsiteX4-9" fmla="*/ 8333 w 10046"/>
              <a:gd name="connsiteY4-10" fmla="*/ 10000 h 10000"/>
              <a:gd name="connsiteX5-11" fmla="*/ 1667 w 10046"/>
              <a:gd name="connsiteY5-12" fmla="*/ 10000 h 10000"/>
              <a:gd name="connsiteX6-13" fmla="*/ 0 w 10046"/>
              <a:gd name="connsiteY6-14" fmla="*/ 5000 h 10000"/>
              <a:gd name="connsiteX0-15" fmla="*/ 0 w 10046"/>
              <a:gd name="connsiteY0-16" fmla="*/ 5000 h 10000"/>
              <a:gd name="connsiteX1-17" fmla="*/ 1667 w 10046"/>
              <a:gd name="connsiteY1-18" fmla="*/ 0 h 10000"/>
              <a:gd name="connsiteX2-19" fmla="*/ 6656 w 10046"/>
              <a:gd name="connsiteY2-20" fmla="*/ 208 h 10000"/>
              <a:gd name="connsiteX3-21" fmla="*/ 10000 w 10046"/>
              <a:gd name="connsiteY3-22" fmla="*/ 5000 h 10000"/>
              <a:gd name="connsiteX4-23" fmla="*/ 8333 w 10046"/>
              <a:gd name="connsiteY4-24" fmla="*/ 10000 h 10000"/>
              <a:gd name="connsiteX5-25" fmla="*/ 1667 w 10046"/>
              <a:gd name="connsiteY5-26" fmla="*/ 10000 h 10000"/>
              <a:gd name="connsiteX6-27" fmla="*/ 0 w 10046"/>
              <a:gd name="connsiteY6-28" fmla="*/ 5000 h 10000"/>
              <a:gd name="connsiteX0-29" fmla="*/ 0 w 10046"/>
              <a:gd name="connsiteY0-30" fmla="*/ 5148 h 10148"/>
              <a:gd name="connsiteX1-31" fmla="*/ 1667 w 10046"/>
              <a:gd name="connsiteY1-32" fmla="*/ 148 h 10148"/>
              <a:gd name="connsiteX2-33" fmla="*/ 6656 w 10046"/>
              <a:gd name="connsiteY2-34" fmla="*/ 356 h 10148"/>
              <a:gd name="connsiteX3-35" fmla="*/ 10000 w 10046"/>
              <a:gd name="connsiteY3-36" fmla="*/ 5148 h 10148"/>
              <a:gd name="connsiteX4-37" fmla="*/ 8333 w 10046"/>
              <a:gd name="connsiteY4-38" fmla="*/ 10148 h 10148"/>
              <a:gd name="connsiteX5-39" fmla="*/ 1667 w 10046"/>
              <a:gd name="connsiteY5-40" fmla="*/ 10148 h 10148"/>
              <a:gd name="connsiteX6-41" fmla="*/ 0 w 10046"/>
              <a:gd name="connsiteY6-42" fmla="*/ 5148 h 10148"/>
              <a:gd name="connsiteX0-43" fmla="*/ 0 w 10046"/>
              <a:gd name="connsiteY0-44" fmla="*/ 4967 h 9967"/>
              <a:gd name="connsiteX1-45" fmla="*/ 709 w 10046"/>
              <a:gd name="connsiteY1-46" fmla="*/ 917 h 9967"/>
              <a:gd name="connsiteX2-47" fmla="*/ 6656 w 10046"/>
              <a:gd name="connsiteY2-48" fmla="*/ 175 h 9967"/>
              <a:gd name="connsiteX3-49" fmla="*/ 10000 w 10046"/>
              <a:gd name="connsiteY3-50" fmla="*/ 4967 h 9967"/>
              <a:gd name="connsiteX4-51" fmla="*/ 8333 w 10046"/>
              <a:gd name="connsiteY4-52" fmla="*/ 9967 h 9967"/>
              <a:gd name="connsiteX5-53" fmla="*/ 1667 w 10046"/>
              <a:gd name="connsiteY5-54" fmla="*/ 9967 h 9967"/>
              <a:gd name="connsiteX6-55" fmla="*/ 0 w 10046"/>
              <a:gd name="connsiteY6-56" fmla="*/ 4967 h 9967"/>
              <a:gd name="connsiteX0-57" fmla="*/ 0 w 9956"/>
              <a:gd name="connsiteY0-58" fmla="*/ 4982 h 9999"/>
              <a:gd name="connsiteX1-59" fmla="*/ 706 w 9956"/>
              <a:gd name="connsiteY1-60" fmla="*/ 919 h 9999"/>
              <a:gd name="connsiteX2-61" fmla="*/ 6626 w 9956"/>
              <a:gd name="connsiteY2-62" fmla="*/ 175 h 9999"/>
              <a:gd name="connsiteX3-63" fmla="*/ 9954 w 9956"/>
              <a:gd name="connsiteY3-64" fmla="*/ 4982 h 9999"/>
              <a:gd name="connsiteX4-65" fmla="*/ 7103 w 9956"/>
              <a:gd name="connsiteY4-66" fmla="*/ 9642 h 9999"/>
              <a:gd name="connsiteX5-67" fmla="*/ 1659 w 9956"/>
              <a:gd name="connsiteY5-68" fmla="*/ 9999 h 9999"/>
              <a:gd name="connsiteX6-69" fmla="*/ 0 w 9956"/>
              <a:gd name="connsiteY6-70" fmla="*/ 4982 h 9999"/>
              <a:gd name="connsiteX0-71" fmla="*/ 0 w 10006"/>
              <a:gd name="connsiteY0-72" fmla="*/ 4982 h 10000"/>
              <a:gd name="connsiteX1-73" fmla="*/ 709 w 10006"/>
              <a:gd name="connsiteY1-74" fmla="*/ 919 h 10000"/>
              <a:gd name="connsiteX2-75" fmla="*/ 6655 w 10006"/>
              <a:gd name="connsiteY2-76" fmla="*/ 175 h 10000"/>
              <a:gd name="connsiteX3-77" fmla="*/ 9998 w 10006"/>
              <a:gd name="connsiteY3-78" fmla="*/ 4982 h 10000"/>
              <a:gd name="connsiteX4-79" fmla="*/ 7134 w 10006"/>
              <a:gd name="connsiteY4-80" fmla="*/ 9643 h 10000"/>
              <a:gd name="connsiteX5-81" fmla="*/ 1666 w 10006"/>
              <a:gd name="connsiteY5-82" fmla="*/ 10000 h 10000"/>
              <a:gd name="connsiteX6-83" fmla="*/ 0 w 10006"/>
              <a:gd name="connsiteY6-84" fmla="*/ 4982 h 10000"/>
              <a:gd name="connsiteX0-85" fmla="*/ 0 w 10005"/>
              <a:gd name="connsiteY0-86" fmla="*/ 4982 h 10000"/>
              <a:gd name="connsiteX1-87" fmla="*/ 709 w 10005"/>
              <a:gd name="connsiteY1-88" fmla="*/ 919 h 10000"/>
              <a:gd name="connsiteX2-89" fmla="*/ 6655 w 10005"/>
              <a:gd name="connsiteY2-90" fmla="*/ 175 h 10000"/>
              <a:gd name="connsiteX3-91" fmla="*/ 9998 w 10005"/>
              <a:gd name="connsiteY3-92" fmla="*/ 4982 h 10000"/>
              <a:gd name="connsiteX4-93" fmla="*/ 7134 w 10005"/>
              <a:gd name="connsiteY4-94" fmla="*/ 9643 h 10000"/>
              <a:gd name="connsiteX5-95" fmla="*/ 1666 w 10005"/>
              <a:gd name="connsiteY5-96" fmla="*/ 10000 h 10000"/>
              <a:gd name="connsiteX6-97" fmla="*/ 0 w 10005"/>
              <a:gd name="connsiteY6-98" fmla="*/ 4982 h 10000"/>
              <a:gd name="connsiteX0-99" fmla="*/ 0 w 10005"/>
              <a:gd name="connsiteY0-100" fmla="*/ 4982 h 10339"/>
              <a:gd name="connsiteX1-101" fmla="*/ 709 w 10005"/>
              <a:gd name="connsiteY1-102" fmla="*/ 919 h 10339"/>
              <a:gd name="connsiteX2-103" fmla="*/ 6655 w 10005"/>
              <a:gd name="connsiteY2-104" fmla="*/ 175 h 10339"/>
              <a:gd name="connsiteX3-105" fmla="*/ 9998 w 10005"/>
              <a:gd name="connsiteY3-106" fmla="*/ 4982 h 10339"/>
              <a:gd name="connsiteX4-107" fmla="*/ 7134 w 10005"/>
              <a:gd name="connsiteY4-108" fmla="*/ 9643 h 10339"/>
              <a:gd name="connsiteX5-109" fmla="*/ 1666 w 10005"/>
              <a:gd name="connsiteY5-110" fmla="*/ 10000 h 10339"/>
              <a:gd name="connsiteX6-111" fmla="*/ 0 w 10005"/>
              <a:gd name="connsiteY6-112" fmla="*/ 4982 h 10339"/>
              <a:gd name="connsiteX0-113" fmla="*/ 0 w 10000"/>
              <a:gd name="connsiteY0-114" fmla="*/ 4982 h 10487"/>
              <a:gd name="connsiteX1-115" fmla="*/ 709 w 10000"/>
              <a:gd name="connsiteY1-116" fmla="*/ 919 h 10487"/>
              <a:gd name="connsiteX2-117" fmla="*/ 6655 w 10000"/>
              <a:gd name="connsiteY2-118" fmla="*/ 175 h 10487"/>
              <a:gd name="connsiteX3-119" fmla="*/ 9998 w 10000"/>
              <a:gd name="connsiteY3-120" fmla="*/ 4982 h 10487"/>
              <a:gd name="connsiteX4-121" fmla="*/ 7134 w 10000"/>
              <a:gd name="connsiteY4-122" fmla="*/ 9643 h 10487"/>
              <a:gd name="connsiteX5-123" fmla="*/ 2425 w 10000"/>
              <a:gd name="connsiteY5-124" fmla="*/ 10304 h 10487"/>
              <a:gd name="connsiteX6-125" fmla="*/ 1666 w 10000"/>
              <a:gd name="connsiteY6-126" fmla="*/ 10000 h 10487"/>
              <a:gd name="connsiteX7" fmla="*/ 0 w 10000"/>
              <a:gd name="connsiteY7" fmla="*/ 4982 h 10487"/>
              <a:gd name="connsiteX0-127" fmla="*/ 0 w 10000"/>
              <a:gd name="connsiteY0-128" fmla="*/ 4982 h 10740"/>
              <a:gd name="connsiteX1-129" fmla="*/ 709 w 10000"/>
              <a:gd name="connsiteY1-130" fmla="*/ 919 h 10740"/>
              <a:gd name="connsiteX2-131" fmla="*/ 6655 w 10000"/>
              <a:gd name="connsiteY2-132" fmla="*/ 175 h 10740"/>
              <a:gd name="connsiteX3-133" fmla="*/ 9998 w 10000"/>
              <a:gd name="connsiteY3-134" fmla="*/ 4982 h 10740"/>
              <a:gd name="connsiteX4-135" fmla="*/ 7134 w 10000"/>
              <a:gd name="connsiteY4-136" fmla="*/ 9643 h 10740"/>
              <a:gd name="connsiteX5-137" fmla="*/ 2425 w 10000"/>
              <a:gd name="connsiteY5-138" fmla="*/ 10304 h 10740"/>
              <a:gd name="connsiteX6-139" fmla="*/ 1666 w 10000"/>
              <a:gd name="connsiteY6-140" fmla="*/ 10000 h 10740"/>
              <a:gd name="connsiteX7-141" fmla="*/ 0 w 10000"/>
              <a:gd name="connsiteY7-142" fmla="*/ 4982 h 10740"/>
              <a:gd name="connsiteX0-143" fmla="*/ 0 w 10000"/>
              <a:gd name="connsiteY0-144" fmla="*/ 4982 h 10740"/>
              <a:gd name="connsiteX1-145" fmla="*/ 709 w 10000"/>
              <a:gd name="connsiteY1-146" fmla="*/ 919 h 10740"/>
              <a:gd name="connsiteX2-147" fmla="*/ 6655 w 10000"/>
              <a:gd name="connsiteY2-148" fmla="*/ 175 h 10740"/>
              <a:gd name="connsiteX3-149" fmla="*/ 9998 w 10000"/>
              <a:gd name="connsiteY3-150" fmla="*/ 4982 h 10740"/>
              <a:gd name="connsiteX4-151" fmla="*/ 7134 w 10000"/>
              <a:gd name="connsiteY4-152" fmla="*/ 9643 h 10740"/>
              <a:gd name="connsiteX5-153" fmla="*/ 2425 w 10000"/>
              <a:gd name="connsiteY5-154" fmla="*/ 10304 h 10740"/>
              <a:gd name="connsiteX6-155" fmla="*/ 1666 w 10000"/>
              <a:gd name="connsiteY6-156" fmla="*/ 10000 h 10740"/>
              <a:gd name="connsiteX7-157" fmla="*/ 0 w 10000"/>
              <a:gd name="connsiteY7-158" fmla="*/ 4982 h 10740"/>
              <a:gd name="connsiteX0-159" fmla="*/ 0 w 10000"/>
              <a:gd name="connsiteY0-160" fmla="*/ 4982 h 10740"/>
              <a:gd name="connsiteX1-161" fmla="*/ 709 w 10000"/>
              <a:gd name="connsiteY1-162" fmla="*/ 919 h 10740"/>
              <a:gd name="connsiteX2-163" fmla="*/ 6655 w 10000"/>
              <a:gd name="connsiteY2-164" fmla="*/ 175 h 10740"/>
              <a:gd name="connsiteX3-165" fmla="*/ 9998 w 10000"/>
              <a:gd name="connsiteY3-166" fmla="*/ 4982 h 10740"/>
              <a:gd name="connsiteX4-167" fmla="*/ 7134 w 10000"/>
              <a:gd name="connsiteY4-168" fmla="*/ 9643 h 10740"/>
              <a:gd name="connsiteX5-169" fmla="*/ 2425 w 10000"/>
              <a:gd name="connsiteY5-170" fmla="*/ 10304 h 10740"/>
              <a:gd name="connsiteX6-171" fmla="*/ 1666 w 10000"/>
              <a:gd name="connsiteY6-172" fmla="*/ 10000 h 10740"/>
              <a:gd name="connsiteX7-173" fmla="*/ 0 w 10000"/>
              <a:gd name="connsiteY7-174" fmla="*/ 4982 h 10740"/>
              <a:gd name="connsiteX0-175" fmla="*/ 0 w 10000"/>
              <a:gd name="connsiteY0-176" fmla="*/ 4982 h 10740"/>
              <a:gd name="connsiteX1-177" fmla="*/ 709 w 10000"/>
              <a:gd name="connsiteY1-178" fmla="*/ 919 h 10740"/>
              <a:gd name="connsiteX2-179" fmla="*/ 6655 w 10000"/>
              <a:gd name="connsiteY2-180" fmla="*/ 175 h 10740"/>
              <a:gd name="connsiteX3-181" fmla="*/ 9998 w 10000"/>
              <a:gd name="connsiteY3-182" fmla="*/ 4982 h 10740"/>
              <a:gd name="connsiteX4-183" fmla="*/ 7134 w 10000"/>
              <a:gd name="connsiteY4-184" fmla="*/ 9643 h 10740"/>
              <a:gd name="connsiteX5-185" fmla="*/ 2425 w 10000"/>
              <a:gd name="connsiteY5-186" fmla="*/ 10304 h 10740"/>
              <a:gd name="connsiteX6-187" fmla="*/ 0 w 10000"/>
              <a:gd name="connsiteY6-188" fmla="*/ 4982 h 10740"/>
              <a:gd name="connsiteX0-189" fmla="*/ 0 w 10000"/>
              <a:gd name="connsiteY0-190" fmla="*/ 4807 h 10565"/>
              <a:gd name="connsiteX1-191" fmla="*/ 6655 w 10000"/>
              <a:gd name="connsiteY1-192" fmla="*/ 0 h 10565"/>
              <a:gd name="connsiteX2-193" fmla="*/ 9998 w 10000"/>
              <a:gd name="connsiteY2-194" fmla="*/ 4807 h 10565"/>
              <a:gd name="connsiteX3-195" fmla="*/ 7134 w 10000"/>
              <a:gd name="connsiteY3-196" fmla="*/ 9468 h 10565"/>
              <a:gd name="connsiteX4-197" fmla="*/ 2425 w 10000"/>
              <a:gd name="connsiteY4-198" fmla="*/ 10129 h 10565"/>
              <a:gd name="connsiteX5-199" fmla="*/ 0 w 10000"/>
              <a:gd name="connsiteY5-200" fmla="*/ 4807 h 10565"/>
              <a:gd name="connsiteX0-201" fmla="*/ 0 w 10103"/>
              <a:gd name="connsiteY0-202" fmla="*/ 5194 h 10952"/>
              <a:gd name="connsiteX1-203" fmla="*/ 3542 w 10103"/>
              <a:gd name="connsiteY1-204" fmla="*/ 0 h 10952"/>
              <a:gd name="connsiteX2-205" fmla="*/ 9998 w 10103"/>
              <a:gd name="connsiteY2-206" fmla="*/ 5194 h 10952"/>
              <a:gd name="connsiteX3-207" fmla="*/ 7134 w 10103"/>
              <a:gd name="connsiteY3-208" fmla="*/ 9855 h 10952"/>
              <a:gd name="connsiteX4-209" fmla="*/ 2425 w 10103"/>
              <a:gd name="connsiteY4-210" fmla="*/ 10516 h 10952"/>
              <a:gd name="connsiteX5-211" fmla="*/ 0 w 10103"/>
              <a:gd name="connsiteY5-212" fmla="*/ 5194 h 10952"/>
              <a:gd name="connsiteX0-213" fmla="*/ 0 w 10103"/>
              <a:gd name="connsiteY0-214" fmla="*/ 5194 h 10952"/>
              <a:gd name="connsiteX1-215" fmla="*/ 3542 w 10103"/>
              <a:gd name="connsiteY1-216" fmla="*/ 0 h 10952"/>
              <a:gd name="connsiteX2-217" fmla="*/ 9998 w 10103"/>
              <a:gd name="connsiteY2-218" fmla="*/ 5194 h 10952"/>
              <a:gd name="connsiteX3-219" fmla="*/ 7134 w 10103"/>
              <a:gd name="connsiteY3-220" fmla="*/ 9855 h 10952"/>
              <a:gd name="connsiteX4-221" fmla="*/ 2425 w 10103"/>
              <a:gd name="connsiteY4-222" fmla="*/ 10516 h 10952"/>
              <a:gd name="connsiteX5-223" fmla="*/ 0 w 10103"/>
              <a:gd name="connsiteY5-224" fmla="*/ 5194 h 10952"/>
              <a:gd name="connsiteX0-225" fmla="*/ 199 w 10302"/>
              <a:gd name="connsiteY0-226" fmla="*/ 5194 h 10952"/>
              <a:gd name="connsiteX1-227" fmla="*/ 3741 w 10302"/>
              <a:gd name="connsiteY1-228" fmla="*/ 0 h 10952"/>
              <a:gd name="connsiteX2-229" fmla="*/ 10197 w 10302"/>
              <a:gd name="connsiteY2-230" fmla="*/ 5194 h 10952"/>
              <a:gd name="connsiteX3-231" fmla="*/ 7333 w 10302"/>
              <a:gd name="connsiteY3-232" fmla="*/ 9855 h 10952"/>
              <a:gd name="connsiteX4-233" fmla="*/ 2624 w 10302"/>
              <a:gd name="connsiteY4-234" fmla="*/ 10516 h 10952"/>
              <a:gd name="connsiteX5-235" fmla="*/ 199 w 10302"/>
              <a:gd name="connsiteY5-236" fmla="*/ 5194 h 10952"/>
              <a:gd name="connsiteX0-237" fmla="*/ 199 w 10302"/>
              <a:gd name="connsiteY0-238" fmla="*/ 5210 h 10968"/>
              <a:gd name="connsiteX1-239" fmla="*/ 3741 w 10302"/>
              <a:gd name="connsiteY1-240" fmla="*/ 16 h 10968"/>
              <a:gd name="connsiteX2-241" fmla="*/ 10197 w 10302"/>
              <a:gd name="connsiteY2-242" fmla="*/ 5210 h 10968"/>
              <a:gd name="connsiteX3-243" fmla="*/ 7333 w 10302"/>
              <a:gd name="connsiteY3-244" fmla="*/ 9871 h 10968"/>
              <a:gd name="connsiteX4-245" fmla="*/ 2624 w 10302"/>
              <a:gd name="connsiteY4-246" fmla="*/ 10532 h 10968"/>
              <a:gd name="connsiteX5-247" fmla="*/ 199 w 10302"/>
              <a:gd name="connsiteY5-248" fmla="*/ 5210 h 10968"/>
              <a:gd name="connsiteX0-249" fmla="*/ 352 w 10455"/>
              <a:gd name="connsiteY0-250" fmla="*/ 5210 h 10968"/>
              <a:gd name="connsiteX1-251" fmla="*/ 3894 w 10455"/>
              <a:gd name="connsiteY1-252" fmla="*/ 16 h 10968"/>
              <a:gd name="connsiteX2-253" fmla="*/ 10350 w 10455"/>
              <a:gd name="connsiteY2-254" fmla="*/ 5210 h 10968"/>
              <a:gd name="connsiteX3-255" fmla="*/ 7486 w 10455"/>
              <a:gd name="connsiteY3-256" fmla="*/ 9871 h 10968"/>
              <a:gd name="connsiteX4-257" fmla="*/ 2777 w 10455"/>
              <a:gd name="connsiteY4-258" fmla="*/ 10532 h 10968"/>
              <a:gd name="connsiteX5-259" fmla="*/ 352 w 10455"/>
              <a:gd name="connsiteY5-260" fmla="*/ 5210 h 10968"/>
              <a:gd name="connsiteX0-261" fmla="*/ 63 w 12002"/>
              <a:gd name="connsiteY0-262" fmla="*/ 5984 h 10968"/>
              <a:gd name="connsiteX1-263" fmla="*/ 5441 w 12002"/>
              <a:gd name="connsiteY1-264" fmla="*/ 16 h 10968"/>
              <a:gd name="connsiteX2-265" fmla="*/ 11897 w 12002"/>
              <a:gd name="connsiteY2-266" fmla="*/ 5210 h 10968"/>
              <a:gd name="connsiteX3-267" fmla="*/ 9033 w 12002"/>
              <a:gd name="connsiteY3-268" fmla="*/ 9871 h 10968"/>
              <a:gd name="connsiteX4-269" fmla="*/ 4324 w 12002"/>
              <a:gd name="connsiteY4-270" fmla="*/ 10532 h 10968"/>
              <a:gd name="connsiteX5-271" fmla="*/ 63 w 12002"/>
              <a:gd name="connsiteY5-272" fmla="*/ 5984 h 10968"/>
              <a:gd name="connsiteX0-273" fmla="*/ 63 w 12002"/>
              <a:gd name="connsiteY0-274" fmla="*/ 5984 h 10968"/>
              <a:gd name="connsiteX1-275" fmla="*/ 5441 w 12002"/>
              <a:gd name="connsiteY1-276" fmla="*/ 16 h 10968"/>
              <a:gd name="connsiteX2-277" fmla="*/ 11897 w 12002"/>
              <a:gd name="connsiteY2-278" fmla="*/ 5210 h 10968"/>
              <a:gd name="connsiteX3-279" fmla="*/ 9033 w 12002"/>
              <a:gd name="connsiteY3-280" fmla="*/ 9871 h 10968"/>
              <a:gd name="connsiteX4-281" fmla="*/ 4324 w 12002"/>
              <a:gd name="connsiteY4-282" fmla="*/ 10532 h 10968"/>
              <a:gd name="connsiteX5-283" fmla="*/ 63 w 12002"/>
              <a:gd name="connsiteY5-284" fmla="*/ 5984 h 10968"/>
              <a:gd name="connsiteX0-285" fmla="*/ 304 w 12243"/>
              <a:gd name="connsiteY0-286" fmla="*/ 5984 h 10968"/>
              <a:gd name="connsiteX1-287" fmla="*/ 5682 w 12243"/>
              <a:gd name="connsiteY1-288" fmla="*/ 16 h 10968"/>
              <a:gd name="connsiteX2-289" fmla="*/ 12138 w 12243"/>
              <a:gd name="connsiteY2-290" fmla="*/ 5210 h 10968"/>
              <a:gd name="connsiteX3-291" fmla="*/ 9274 w 12243"/>
              <a:gd name="connsiteY3-292" fmla="*/ 9871 h 10968"/>
              <a:gd name="connsiteX4-293" fmla="*/ 4565 w 12243"/>
              <a:gd name="connsiteY4-294" fmla="*/ 10532 h 10968"/>
              <a:gd name="connsiteX5-295" fmla="*/ 304 w 12243"/>
              <a:gd name="connsiteY5-296" fmla="*/ 5984 h 10968"/>
              <a:gd name="connsiteX0-297" fmla="*/ 249 w 12787"/>
              <a:gd name="connsiteY0-298" fmla="*/ 6044 h 10968"/>
              <a:gd name="connsiteX1-299" fmla="*/ 6226 w 12787"/>
              <a:gd name="connsiteY1-300" fmla="*/ 16 h 10968"/>
              <a:gd name="connsiteX2-301" fmla="*/ 12682 w 12787"/>
              <a:gd name="connsiteY2-302" fmla="*/ 5210 h 10968"/>
              <a:gd name="connsiteX3-303" fmla="*/ 9818 w 12787"/>
              <a:gd name="connsiteY3-304" fmla="*/ 9871 h 10968"/>
              <a:gd name="connsiteX4-305" fmla="*/ 5109 w 12787"/>
              <a:gd name="connsiteY4-306" fmla="*/ 10532 h 10968"/>
              <a:gd name="connsiteX5-307" fmla="*/ 249 w 12787"/>
              <a:gd name="connsiteY5-308" fmla="*/ 6044 h 10968"/>
              <a:gd name="connsiteX0-309" fmla="*/ 249 w 12787"/>
              <a:gd name="connsiteY0-310" fmla="*/ 6044 h 10968"/>
              <a:gd name="connsiteX1-311" fmla="*/ 6226 w 12787"/>
              <a:gd name="connsiteY1-312" fmla="*/ 16 h 10968"/>
              <a:gd name="connsiteX2-313" fmla="*/ 12682 w 12787"/>
              <a:gd name="connsiteY2-314" fmla="*/ 5210 h 10968"/>
              <a:gd name="connsiteX3-315" fmla="*/ 9818 w 12787"/>
              <a:gd name="connsiteY3-316" fmla="*/ 9871 h 10968"/>
              <a:gd name="connsiteX4-317" fmla="*/ 5109 w 12787"/>
              <a:gd name="connsiteY4-318" fmla="*/ 10532 h 10968"/>
              <a:gd name="connsiteX5-319" fmla="*/ 249 w 12787"/>
              <a:gd name="connsiteY5-320" fmla="*/ 6044 h 10968"/>
              <a:gd name="connsiteX0-321" fmla="*/ 119 w 12657"/>
              <a:gd name="connsiteY0-322" fmla="*/ 6044 h 10968"/>
              <a:gd name="connsiteX1-323" fmla="*/ 6096 w 12657"/>
              <a:gd name="connsiteY1-324" fmla="*/ 16 h 10968"/>
              <a:gd name="connsiteX2-325" fmla="*/ 12552 w 12657"/>
              <a:gd name="connsiteY2-326" fmla="*/ 5210 h 10968"/>
              <a:gd name="connsiteX3-327" fmla="*/ 9688 w 12657"/>
              <a:gd name="connsiteY3-328" fmla="*/ 9871 h 10968"/>
              <a:gd name="connsiteX4-329" fmla="*/ 4979 w 12657"/>
              <a:gd name="connsiteY4-330" fmla="*/ 10532 h 10968"/>
              <a:gd name="connsiteX5-331" fmla="*/ 119 w 12657"/>
              <a:gd name="connsiteY5-332" fmla="*/ 6044 h 109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657" h="10968">
                <a:moveTo>
                  <a:pt x="119" y="6044"/>
                </a:moveTo>
                <a:cubicBezTo>
                  <a:pt x="-457" y="2318"/>
                  <a:pt x="1003" y="705"/>
                  <a:pt x="6096" y="16"/>
                </a:cubicBezTo>
                <a:cubicBezTo>
                  <a:pt x="11088" y="-282"/>
                  <a:pt x="11953" y="3567"/>
                  <a:pt x="12552" y="5210"/>
                </a:cubicBezTo>
                <a:cubicBezTo>
                  <a:pt x="13151" y="6853"/>
                  <a:pt x="11057" y="9044"/>
                  <a:pt x="9688" y="9871"/>
                </a:cubicBezTo>
                <a:cubicBezTo>
                  <a:pt x="8319" y="10698"/>
                  <a:pt x="6888" y="11485"/>
                  <a:pt x="4979" y="10532"/>
                </a:cubicBezTo>
                <a:cubicBezTo>
                  <a:pt x="3790" y="9755"/>
                  <a:pt x="1323" y="9186"/>
                  <a:pt x="119" y="6044"/>
                </a:cubicBezTo>
                <a:close/>
              </a:path>
            </a:pathLst>
          </a:custGeom>
          <a:gradFill flip="none" rotWithShape="1">
            <a:gsLst>
              <a:gs pos="0">
                <a:schemeClr val="bg1">
                  <a:lumMod val="75000"/>
                </a:schemeClr>
              </a:gs>
              <a:gs pos="65000">
                <a:schemeClr val="bg1">
                  <a:lumMod val="95000"/>
                </a:schemeClr>
              </a:gs>
              <a:gs pos="100000">
                <a:schemeClr val="bg1"/>
              </a:gs>
            </a:gsLst>
            <a:lin ang="13500000" scaled="1"/>
            <a:tileRect/>
          </a:gradFill>
          <a:ln>
            <a:noFill/>
          </a:ln>
          <a:effectLst>
            <a:outerShdw blurRad="330200" dist="279400" dir="8520000" sx="98000" sy="98000" algn="tr" rotWithShape="0">
              <a:prstClr val="black">
                <a:alpha val="50000"/>
              </a:prst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7" name="内容占位符 6"/>
          <p:cNvSpPr>
            <a:spLocks noGrp="1"/>
          </p:cNvSpPr>
          <p:nvPr>
            <p:ph sz="quarter" idx="13"/>
          </p:nvPr>
        </p:nvSpPr>
        <p:spPr>
          <a:xfrm>
            <a:off x="1042988" y="2276475"/>
            <a:ext cx="2305050" cy="25923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nvPr>
        </p:nvSpPr>
        <p:spPr>
          <a:xfrm>
            <a:off x="5003800" y="1700213"/>
            <a:ext cx="2952750" cy="15843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2" name="内容占位符 21"/>
          <p:cNvSpPr>
            <a:spLocks noGrp="1"/>
          </p:cNvSpPr>
          <p:nvPr>
            <p:ph sz="quarter" idx="15"/>
          </p:nvPr>
        </p:nvSpPr>
        <p:spPr>
          <a:xfrm>
            <a:off x="4859338" y="4292600"/>
            <a:ext cx="3097212" cy="16176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052736"/>
          </a:xfrm>
          <a:prstGeom prst="rect">
            <a:avLst/>
          </a:prstGeom>
          <a:noFill/>
          <a:effectLst>
            <a:innerShdw blurRad="63500" dist="50800" dir="2700000">
              <a:prstClr val="black">
                <a:alpha val="50000"/>
              </a:prstClr>
            </a:innerShdw>
          </a:effectLst>
        </p:spPr>
        <p:txBody>
          <a:bodyPr>
            <a:normAutofit/>
          </a:bodyPr>
          <a:lstStyle>
            <a:lvl1pPr>
              <a:defRPr sz="4600" b="1" i="0" baseline="0">
                <a:latin typeface="Arial Rounded MT Bold" panose="020F0704030504030204" pitchFamily="34" charset="0"/>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10" name="圆角矩形 9"/>
          <p:cNvSpPr/>
          <p:nvPr userDrawn="1"/>
        </p:nvSpPr>
        <p:spPr>
          <a:xfrm>
            <a:off x="323528" y="1700808"/>
            <a:ext cx="8640960" cy="4608512"/>
          </a:xfrm>
          <a:prstGeom prst="roundRect">
            <a:avLst/>
          </a:prstGeom>
          <a:gradFill>
            <a:gsLst>
              <a:gs pos="0">
                <a:schemeClr val="bg1">
                  <a:lumMod val="65000"/>
                </a:schemeClr>
              </a:gs>
              <a:gs pos="50000">
                <a:schemeClr val="bg1">
                  <a:lumMod val="95000"/>
                </a:schemeClr>
              </a:gs>
              <a:gs pos="100000">
                <a:schemeClr val="bg1"/>
              </a:gs>
            </a:gsLst>
            <a:lin ang="17400000" scaled="0"/>
          </a:gradFill>
          <a:ln>
            <a:noFill/>
          </a:ln>
          <a:effectLst>
            <a:outerShdw blurRad="292100" dist="317500" dir="7800000" sx="97000" sy="97000" algn="ctr" rotWithShape="0">
              <a:srgbClr val="00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1" name="圆角矩形 10"/>
          <p:cNvSpPr/>
          <p:nvPr userDrawn="1"/>
        </p:nvSpPr>
        <p:spPr>
          <a:xfrm>
            <a:off x="342000" y="1717200"/>
            <a:ext cx="8604000" cy="4572000"/>
          </a:xfrm>
          <a:prstGeom prst="roundRect">
            <a:avLst/>
          </a:prstGeom>
          <a:gradFill flip="none" rotWithShape="1">
            <a:gsLst>
              <a:gs pos="0">
                <a:schemeClr val="bg1">
                  <a:lumMod val="65000"/>
                </a:schemeClr>
              </a:gs>
              <a:gs pos="50000">
                <a:schemeClr val="bg1">
                  <a:lumMod val="95000"/>
                </a:schemeClr>
              </a:gs>
              <a:gs pos="100000">
                <a:schemeClr val="bg1"/>
              </a:gs>
            </a:gsLst>
            <a:lin ang="81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3" name="内容占位符 12"/>
          <p:cNvSpPr>
            <a:spLocks noGrp="1"/>
          </p:cNvSpPr>
          <p:nvPr>
            <p:ph sz="quarter" idx="13"/>
          </p:nvPr>
        </p:nvSpPr>
        <p:spPr>
          <a:xfrm>
            <a:off x="611560" y="1916832"/>
            <a:ext cx="8064896" cy="4104456"/>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b="100000"/>
            </a:path>
            <a:tileRect t="-100000" r="-100000"/>
          </a:gradFill>
          <a:effectLst>
            <a:innerShdw blurRad="63500" dist="50800" dir="18900000">
              <a:prstClr val="black">
                <a:alpha val="50000"/>
              </a:prstClr>
            </a:innerShdw>
          </a:effectLst>
        </p:spPr>
        <p:txBody>
          <a:bodyPr/>
          <a:lstStyle>
            <a:lvl1pPr marL="342900" indent="-342900">
              <a:buFontTx/>
              <a:buBlip>
                <a:blip r:embed="rId2"/>
              </a:buBlip>
              <a:defRPr/>
            </a:lvl1pPr>
            <a:lvl2pPr marL="742950" indent="-285750">
              <a:buFontTx/>
              <a:buBlip>
                <a:blip r:embed="rId3"/>
              </a:buBlip>
              <a:defRPr/>
            </a:lvl2pPr>
            <a:lvl3pPr marL="1143000" indent="-228600">
              <a:buFontTx/>
              <a:buBlip>
                <a:blip r:embed="rId4"/>
              </a:buBlip>
              <a:defRPr/>
            </a:lvl3pPr>
            <a:lvl4pPr marL="1600200" indent="-228600">
              <a:buFontTx/>
              <a:buBlip>
                <a:blip r:embed="rId5"/>
              </a:buBlip>
              <a:defRPr/>
            </a:lvl4pPr>
            <a:lvl5pPr marL="2057400" indent="-228600">
              <a:buFontTx/>
              <a:buBlip>
                <a:blip r:embed="rId6"/>
              </a:buBlip>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9" name="组合 8"/>
          <p:cNvGrpSpPr/>
          <p:nvPr userDrawn="1"/>
        </p:nvGrpSpPr>
        <p:grpSpPr>
          <a:xfrm>
            <a:off x="7884368" y="-7628"/>
            <a:ext cx="1224000" cy="1060364"/>
            <a:chOff x="7524328" y="260696"/>
            <a:chExt cx="1224000" cy="1060364"/>
          </a:xfrm>
        </p:grpSpPr>
        <p:sp>
          <p:nvSpPr>
            <p:cNvPr id="12" name="椭圆形标注 11"/>
            <p:cNvSpPr/>
            <p:nvPr userDrawn="1"/>
          </p:nvSpPr>
          <p:spPr>
            <a:xfrm>
              <a:off x="7524328" y="260696"/>
              <a:ext cx="1224000" cy="1060364"/>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path path="circle">
                <a:fillToRect t="100000" r="100000"/>
              </a:path>
              <a:tileRect l="-100000" b="-100000"/>
            </a:gradFill>
            <a:ln>
              <a:noFill/>
            </a:ln>
            <a:effectLst>
              <a:outerShdw blurRad="101600" dist="88900" dir="72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4" name="椭圆形标注 13"/>
            <p:cNvSpPr/>
            <p:nvPr userDrawn="1"/>
          </p:nvSpPr>
          <p:spPr>
            <a:xfrm>
              <a:off x="7560264" y="296652"/>
              <a:ext cx="1152128" cy="972108"/>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5" name="文本占位符 11"/>
          <p:cNvSpPr>
            <a:spLocks noGrp="1"/>
          </p:cNvSpPr>
          <p:nvPr>
            <p:ph type="body" sz="quarter" idx="14" hasCustomPrompt="1"/>
          </p:nvPr>
        </p:nvSpPr>
        <p:spPr>
          <a:xfrm>
            <a:off x="8028248" y="108556"/>
            <a:ext cx="914400" cy="914400"/>
          </a:xfrm>
        </p:spPr>
        <p:txBody>
          <a:bodyPr>
            <a:noAutofit/>
          </a:bodyPr>
          <a:lstStyle>
            <a:lvl1pPr marL="0" indent="0">
              <a:buNone/>
              <a:defRPr sz="4800">
                <a:solidFill>
                  <a:srgbClr val="3399FF"/>
                </a:solidFill>
                <a:effectLst>
                  <a:innerShdw blurRad="63500" dist="50800" dir="16200000">
                    <a:prstClr val="black">
                      <a:alpha val="50000"/>
                    </a:prstClr>
                  </a:innerShdw>
                </a:effectLst>
                <a:latin typeface="Cooper Black" panose="0208090404030B020404" pitchFamily="18" charset="0"/>
              </a:defRPr>
            </a:lvl1pPr>
          </a:lstStyle>
          <a:p>
            <a:pPr lvl="0"/>
            <a:r>
              <a:rPr lang="en-US" altLang="zh-CN" dirty="0"/>
              <a:t>01</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8" name="矩形 7"/>
          <p:cNvSpPr/>
          <p:nvPr userDrawn="1"/>
        </p:nvSpPr>
        <p:spPr>
          <a:xfrm>
            <a:off x="720448" y="1953008"/>
            <a:ext cx="7848000" cy="1548000"/>
          </a:xfrm>
          <a:prstGeom prst="rect">
            <a:avLst/>
          </a:prstGeom>
          <a:gradFill flip="none" rotWithShape="1">
            <a:gsLst>
              <a:gs pos="0">
                <a:srgbClr val="FFFFFF"/>
              </a:gs>
              <a:gs pos="80000">
                <a:srgbClr val="CDCDCD"/>
              </a:gs>
              <a:gs pos="100000">
                <a:srgbClr val="C2C2C2"/>
              </a:gs>
            </a:gsLst>
            <a:lin ang="6600000" scaled="0"/>
            <a:tileRect/>
          </a:gradFill>
          <a:ln>
            <a:noFill/>
          </a:ln>
          <a:effectLst>
            <a:outerShdw blurRad="203200" dist="165100" dir="732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9" name="矩形 8"/>
          <p:cNvSpPr/>
          <p:nvPr userDrawn="1"/>
        </p:nvSpPr>
        <p:spPr>
          <a:xfrm>
            <a:off x="738000" y="1972800"/>
            <a:ext cx="7812000" cy="1512000"/>
          </a:xfrm>
          <a:prstGeom prst="rect">
            <a:avLst/>
          </a:prstGeom>
          <a:gradFill flip="none" rotWithShape="1">
            <a:gsLst>
              <a:gs pos="0">
                <a:srgbClr val="FFFFFF"/>
              </a:gs>
              <a:gs pos="80000">
                <a:srgbClr val="CDCDCD"/>
              </a:gs>
              <a:gs pos="100000">
                <a:srgbClr val="C2C2C2"/>
              </a:gs>
            </a:gsLst>
            <a:lin ang="16200000" scaled="0"/>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 name="标题 1"/>
          <p:cNvSpPr>
            <a:spLocks noGrp="1"/>
          </p:cNvSpPr>
          <p:nvPr>
            <p:ph type="ctrTitle"/>
          </p:nvPr>
        </p:nvSpPr>
        <p:spPr>
          <a:xfrm>
            <a:off x="827584" y="2060849"/>
            <a:ext cx="7632848" cy="1332000"/>
          </a:xfrm>
          <a:prstGeom prst="rect">
            <a:avLst/>
          </a:prstGeom>
          <a:noFill/>
          <a:effectLst>
            <a:innerShdw blurRad="63500" dist="50800" dir="18900000">
              <a:prstClr val="black">
                <a:alpha val="50000"/>
              </a:prstClr>
            </a:innerShdw>
          </a:effectLst>
        </p:spPr>
        <p:txBody>
          <a:bodyPr/>
          <a:lstStyle>
            <a:lvl1pPr>
              <a:defRPr>
                <a:solidFill>
                  <a:schemeClr val="accent3">
                    <a:lumMod val="50000"/>
                  </a:schemeClr>
                </a:solidFill>
                <a:effectLst>
                  <a:innerShdw blurRad="63500" dist="50800" dir="18900000">
                    <a:prstClr val="black">
                      <a:alpha val="50000"/>
                    </a:prstClr>
                  </a:innerShdw>
                </a:effectLst>
              </a:defRPr>
            </a:lvl1pPr>
          </a:lstStyle>
          <a:p>
            <a:r>
              <a:rPr lang="zh-CN" altLang="en-US" dirty="0"/>
              <a:t>单击此处编辑母版标题样式</a:t>
            </a:r>
            <a:endParaRPr lang="zh-CN" altLang="en-US" dirty="0"/>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effectLst>
                  <a:innerShdw blurRad="63500" dist="50800" dir="13500000">
                    <a:prstClr val="black">
                      <a:alpha val="50000"/>
                    </a:prstClr>
                  </a:inn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zh-CN" altLang="en-US" dirty="0"/>
          </a:p>
        </p:txBody>
      </p:sp>
      <p:sp>
        <p:nvSpPr>
          <p:cNvPr id="4" name="日期占位符 3"/>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599" y="562708"/>
            <a:ext cx="6956810" cy="1367692"/>
          </a:xfrm>
          <a:gradFill flip="none" rotWithShape="1">
            <a:gsLst>
              <a:gs pos="0">
                <a:schemeClr val="accent1">
                  <a:lumMod val="60000"/>
                  <a:lumOff val="40000"/>
                  <a:alpha val="61000"/>
                </a:schemeClr>
              </a:gs>
              <a:gs pos="100000">
                <a:schemeClr val="bg1"/>
              </a:gs>
            </a:gsLst>
            <a:lin ang="10800000" scaled="1"/>
            <a:tileRect/>
          </a:gradFill>
          <a:ln>
            <a:noFill/>
          </a:ln>
          <a:effectLst>
            <a:outerShdw blurRad="50800" dist="38100" dir="2700000" algn="tl" rotWithShape="0">
              <a:prstClr val="black">
                <a:alpha val="40000"/>
              </a:prstClr>
            </a:outerShdw>
          </a:effectLst>
        </p:spPr>
        <p:txBody>
          <a:bodyPr/>
          <a:lstStyle/>
          <a:p>
            <a:r>
              <a:rPr lang="zh-CN" altLang="en-US" dirty="0"/>
              <a:t>单击此处编辑母版标题样式</a:t>
            </a:r>
            <a:endParaRPr lang="en-US" dirty="0"/>
          </a:p>
        </p:txBody>
      </p:sp>
      <p:sp>
        <p:nvSpPr>
          <p:cNvPr id="3" name="Content Placeholder 2"/>
          <p:cNvSpPr>
            <a:spLocks noGrp="1"/>
          </p:cNvSpPr>
          <p:nvPr>
            <p:ph idx="1"/>
          </p:nvPr>
        </p:nvSpPr>
        <p:spPr>
          <a:xfrm>
            <a:off x="609598" y="1930400"/>
            <a:ext cx="6956811" cy="3880773"/>
          </a:xfrm>
          <a:gradFill>
            <a:gsLst>
              <a:gs pos="0">
                <a:schemeClr val="accent1">
                  <a:lumMod val="60000"/>
                  <a:lumOff val="40000"/>
                  <a:alpha val="61000"/>
                </a:schemeClr>
              </a:gs>
              <a:gs pos="100000">
                <a:schemeClr val="bg1"/>
              </a:gs>
            </a:gsLst>
            <a:lin ang="10800000" scaled="1"/>
          </a:gradFill>
          <a:ln>
            <a:noFill/>
          </a:ln>
          <a:effectLst>
            <a:outerShdw blurRad="50800" dist="38100" dir="8100000" algn="tr" rotWithShape="0">
              <a:prstClr val="black">
                <a:alpha val="40000"/>
              </a:prstClr>
            </a:outerShdw>
          </a:effectLst>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tmplLst>
          <p:tmpl lvl="0">
            <p:tnLst>
              <p:par>
                <p:cTn presetID="2" presetClass="entr" presetSubtype="4" fill="hold" nodeType="clickEffect">
                  <p:stCondLst>
                    <p:cond delay="0"/>
                  </p:stCondLst>
                  <p:childTnLst>
                    <p:set>
                      <p:cBhvr>
                        <p:cTn dur="1" fill="hold">
                          <p:stCondLst>
                            <p:cond delay="0"/>
                          </p:stCondLst>
                        </p:cTn>
                        <p:tgtEl>
                          <p:spTgt spid="3"/>
                        </p:tgtEl>
                        <p:attrNameLst>
                          <p:attrName>style.visibility</p:attrName>
                        </p:attrNameLst>
                      </p:cBhvr>
                      <p:to>
                        <p:strVal val="visible"/>
                      </p:to>
                    </p:set>
                    <p:anim calcmode="lin" valueType="num">
                      <p:cBhvr additive="base">
                        <p:cTn dur="500" fill="hold"/>
                        <p:tgtEl>
                          <p:spTgt spid="3"/>
                        </p:tgtEl>
                        <p:attrNameLst>
                          <p:attrName>ppt_x</p:attrName>
                        </p:attrNameLst>
                      </p:cBhvr>
                      <p:tavLst>
                        <p:tav tm="0">
                          <p:val>
                            <p:strVal val="#ppt_x"/>
                          </p:val>
                        </p:tav>
                        <p:tav tm="100000">
                          <p:val>
                            <p:strVal val="#ppt_x"/>
                          </p:val>
                        </p:tav>
                      </p:tavLst>
                    </p:anim>
                    <p:anim calcmode="lin" valueType="num">
                      <p:cBhvr additive="base">
                        <p:cTn dur="500" fill="hold"/>
                        <p:tgtEl>
                          <p:spTgt spid="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932040" y="332656"/>
            <a:ext cx="4102501" cy="3744416"/>
          </a:xfrm>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6" name="梯形 5"/>
          <p:cNvSpPr/>
          <p:nvPr userDrawn="1"/>
        </p:nvSpPr>
        <p:spPr>
          <a:xfrm>
            <a:off x="-7409" y="0"/>
            <a:ext cx="5011457" cy="4437112"/>
          </a:xfrm>
          <a:custGeom>
            <a:avLst/>
            <a:gdLst>
              <a:gd name="connsiteX0" fmla="*/ 0 w 9144000"/>
              <a:gd name="connsiteY0" fmla="*/ 6858000 h 6858000"/>
              <a:gd name="connsiteX1" fmla="*/ 2070773 w 9144000"/>
              <a:gd name="connsiteY1" fmla="*/ 0 h 6858000"/>
              <a:gd name="connsiteX2" fmla="*/ 7073227 w 9144000"/>
              <a:gd name="connsiteY2" fmla="*/ 0 h 6858000"/>
              <a:gd name="connsiteX3" fmla="*/ 9144000 w 9144000"/>
              <a:gd name="connsiteY3" fmla="*/ 6858000 h 6858000"/>
              <a:gd name="connsiteX4" fmla="*/ 0 w 9144000"/>
              <a:gd name="connsiteY4" fmla="*/ 6858000 h 6858000"/>
              <a:gd name="connsiteX0-1" fmla="*/ 7409 w 9151409"/>
              <a:gd name="connsiteY0-2" fmla="*/ 6858000 h 6858000"/>
              <a:gd name="connsiteX1-3" fmla="*/ 0 w 9151409"/>
              <a:gd name="connsiteY1-4" fmla="*/ 0 h 6858000"/>
              <a:gd name="connsiteX2-5" fmla="*/ 7080636 w 9151409"/>
              <a:gd name="connsiteY2-6" fmla="*/ 0 h 6858000"/>
              <a:gd name="connsiteX3-7" fmla="*/ 9151409 w 9151409"/>
              <a:gd name="connsiteY3-8" fmla="*/ 6858000 h 6858000"/>
              <a:gd name="connsiteX4-9" fmla="*/ 7409 w 9151409"/>
              <a:gd name="connsiteY4-10" fmla="*/ 6858000 h 6858000"/>
              <a:gd name="connsiteX0-11" fmla="*/ 7409 w 9151409"/>
              <a:gd name="connsiteY0-12" fmla="*/ 6869876 h 6869876"/>
              <a:gd name="connsiteX1-13" fmla="*/ 0 w 9151409"/>
              <a:gd name="connsiteY1-14" fmla="*/ 11876 h 6869876"/>
              <a:gd name="connsiteX2-15" fmla="*/ 4729322 w 9151409"/>
              <a:gd name="connsiteY2-16" fmla="*/ 0 h 6869876"/>
              <a:gd name="connsiteX3-17" fmla="*/ 9151409 w 9151409"/>
              <a:gd name="connsiteY3-18" fmla="*/ 6869876 h 6869876"/>
              <a:gd name="connsiteX4-19" fmla="*/ 7409 w 9151409"/>
              <a:gd name="connsiteY4-20" fmla="*/ 6869876 h 6869876"/>
              <a:gd name="connsiteX0-21" fmla="*/ 7409 w 6467586"/>
              <a:gd name="connsiteY0-22" fmla="*/ 6869876 h 6905502"/>
              <a:gd name="connsiteX1-23" fmla="*/ 0 w 6467586"/>
              <a:gd name="connsiteY1-24" fmla="*/ 11876 h 6905502"/>
              <a:gd name="connsiteX2-25" fmla="*/ 4729322 w 6467586"/>
              <a:gd name="connsiteY2-26" fmla="*/ 0 h 6905502"/>
              <a:gd name="connsiteX3-27" fmla="*/ 6467586 w 6467586"/>
              <a:gd name="connsiteY3-28" fmla="*/ 6905502 h 6905502"/>
              <a:gd name="connsiteX4-29" fmla="*/ 7409 w 6467586"/>
              <a:gd name="connsiteY4-30" fmla="*/ 6869876 h 6905502"/>
              <a:gd name="connsiteX0-31" fmla="*/ 7409 w 6467586"/>
              <a:gd name="connsiteY0-32" fmla="*/ 6858000 h 6893626"/>
              <a:gd name="connsiteX1-33" fmla="*/ 0 w 6467586"/>
              <a:gd name="connsiteY1-34" fmla="*/ 0 h 6893626"/>
              <a:gd name="connsiteX2-35" fmla="*/ 3779296 w 6467586"/>
              <a:gd name="connsiteY2-36" fmla="*/ 0 h 6893626"/>
              <a:gd name="connsiteX3-37" fmla="*/ 6467586 w 6467586"/>
              <a:gd name="connsiteY3-38" fmla="*/ 6893626 h 6893626"/>
              <a:gd name="connsiteX4-39" fmla="*/ 7409 w 6467586"/>
              <a:gd name="connsiteY4-40" fmla="*/ 6858000 h 6893626"/>
              <a:gd name="connsiteX0-41" fmla="*/ 7409 w 6526963"/>
              <a:gd name="connsiteY0-42" fmla="*/ 6858000 h 6893626"/>
              <a:gd name="connsiteX1-43" fmla="*/ 0 w 6526963"/>
              <a:gd name="connsiteY1-44" fmla="*/ 0 h 6893626"/>
              <a:gd name="connsiteX2-45" fmla="*/ 3779296 w 6526963"/>
              <a:gd name="connsiteY2-46" fmla="*/ 0 h 6893626"/>
              <a:gd name="connsiteX3-47" fmla="*/ 6526963 w 6526963"/>
              <a:gd name="connsiteY3-48" fmla="*/ 6893626 h 6893626"/>
              <a:gd name="connsiteX4-49" fmla="*/ 7409 w 6526963"/>
              <a:gd name="connsiteY4-50" fmla="*/ 6858000 h 68936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26963" h="6893626">
                <a:moveTo>
                  <a:pt x="7409" y="6858000"/>
                </a:moveTo>
                <a:cubicBezTo>
                  <a:pt x="4939" y="4572000"/>
                  <a:pt x="2470" y="2286000"/>
                  <a:pt x="0" y="0"/>
                </a:cubicBezTo>
                <a:lnTo>
                  <a:pt x="3779296" y="0"/>
                </a:lnTo>
                <a:lnTo>
                  <a:pt x="6526963" y="6893626"/>
                </a:lnTo>
                <a:lnTo>
                  <a:pt x="7409" y="6858000"/>
                </a:lnTo>
                <a:close/>
              </a:path>
            </a:pathLst>
          </a:custGeom>
          <a:gradFill flip="none" rotWithShape="1">
            <a:gsLst>
              <a:gs pos="100000">
                <a:srgbClr val="8BC5FF"/>
              </a:gs>
              <a:gs pos="0">
                <a:srgbClr val="3399FF"/>
              </a:gs>
              <a:gs pos="100000">
                <a:srgbClr val="8BC5FF"/>
              </a:gs>
              <a:gs pos="100000">
                <a:srgbClr val="8BC5FF"/>
              </a:gs>
            </a:gsLst>
            <a:lin ang="18900000" scaled="1"/>
            <a:tileRect/>
          </a:gra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8" name="内容占位符 7"/>
          <p:cNvSpPr>
            <a:spLocks noGrp="1"/>
          </p:cNvSpPr>
          <p:nvPr>
            <p:ph sz="quarter" idx="13"/>
          </p:nvPr>
        </p:nvSpPr>
        <p:spPr>
          <a:xfrm>
            <a:off x="107504" y="4581128"/>
            <a:ext cx="5760640" cy="864095"/>
          </a:xfrm>
        </p:spPr>
        <p:txBody>
          <a:bodyPr anchor="ctr">
            <a:noAutofit/>
          </a:bodyPr>
          <a:lstStyle>
            <a:lvl1pPr marL="0" indent="0">
              <a:buNone/>
              <a:defRPr sz="3600">
                <a:solidFill>
                  <a:srgbClr val="3399FF"/>
                </a:solidFill>
                <a:effectLst>
                  <a:innerShdw blurRad="63500" dist="50800" dir="18900000">
                    <a:prstClr val="black">
                      <a:alpha val="50000"/>
                    </a:prstClr>
                  </a:innerShdw>
                </a:effectLst>
              </a:defRPr>
            </a:lvl1pPr>
          </a:lstStyle>
          <a:p>
            <a:pPr lvl="0"/>
            <a:r>
              <a:rPr lang="zh-CN" altLang="en-US" dirty="0"/>
              <a:t>单击此处编辑母版文本样式</a:t>
            </a:r>
            <a:endParaRPr lang="zh-CN" altLang="en-US" dirty="0"/>
          </a:p>
        </p:txBody>
      </p:sp>
      <p:sp>
        <p:nvSpPr>
          <p:cNvPr id="10" name="文本占位符 9"/>
          <p:cNvSpPr>
            <a:spLocks noGrp="1"/>
          </p:cNvSpPr>
          <p:nvPr>
            <p:ph type="body" sz="quarter" idx="14" hasCustomPrompt="1"/>
          </p:nvPr>
        </p:nvSpPr>
        <p:spPr>
          <a:xfrm>
            <a:off x="698790" y="116632"/>
            <a:ext cx="2087562" cy="2520950"/>
          </a:xfrm>
          <a:noFill/>
        </p:spPr>
        <p:txBody>
          <a:bodyPr>
            <a:noAutofit/>
          </a:bodyPr>
          <a:lstStyle>
            <a:lvl1pPr marL="0" indent="0">
              <a:buNone/>
              <a:defRPr sz="28700">
                <a:solidFill>
                  <a:srgbClr val="3399FF"/>
                </a:solidFill>
                <a:effectLst>
                  <a:innerShdw blurRad="63500" dist="50800" dir="18900000">
                    <a:prstClr val="black">
                      <a:alpha val="50000"/>
                    </a:prstClr>
                  </a:innerShdw>
                </a:effectLst>
                <a:latin typeface="Broadway" panose="04040905080B02020502" pitchFamily="82" charset="0"/>
              </a:defRPr>
            </a:lvl1pPr>
          </a:lstStyle>
          <a:p>
            <a:pPr lvl="0"/>
            <a:r>
              <a:rPr lang="en-US" altLang="zh-CN" dirty="0"/>
              <a:t>1</a:t>
            </a:r>
            <a:endParaRPr lang="zh-CN" altLang="en-US" dirty="0"/>
          </a:p>
        </p:txBody>
      </p:sp>
      <p:sp>
        <p:nvSpPr>
          <p:cNvPr id="11" name="梯形 5"/>
          <p:cNvSpPr/>
          <p:nvPr userDrawn="1"/>
        </p:nvSpPr>
        <p:spPr>
          <a:xfrm flipV="1">
            <a:off x="-7410" y="5517232"/>
            <a:ext cx="5011457" cy="1340768"/>
          </a:xfrm>
          <a:custGeom>
            <a:avLst/>
            <a:gdLst>
              <a:gd name="connsiteX0" fmla="*/ 0 w 9144000"/>
              <a:gd name="connsiteY0" fmla="*/ 6858000 h 6858000"/>
              <a:gd name="connsiteX1" fmla="*/ 2070773 w 9144000"/>
              <a:gd name="connsiteY1" fmla="*/ 0 h 6858000"/>
              <a:gd name="connsiteX2" fmla="*/ 7073227 w 9144000"/>
              <a:gd name="connsiteY2" fmla="*/ 0 h 6858000"/>
              <a:gd name="connsiteX3" fmla="*/ 9144000 w 9144000"/>
              <a:gd name="connsiteY3" fmla="*/ 6858000 h 6858000"/>
              <a:gd name="connsiteX4" fmla="*/ 0 w 9144000"/>
              <a:gd name="connsiteY4" fmla="*/ 6858000 h 6858000"/>
              <a:gd name="connsiteX0-1" fmla="*/ 7409 w 9151409"/>
              <a:gd name="connsiteY0-2" fmla="*/ 6858000 h 6858000"/>
              <a:gd name="connsiteX1-3" fmla="*/ 0 w 9151409"/>
              <a:gd name="connsiteY1-4" fmla="*/ 0 h 6858000"/>
              <a:gd name="connsiteX2-5" fmla="*/ 7080636 w 9151409"/>
              <a:gd name="connsiteY2-6" fmla="*/ 0 h 6858000"/>
              <a:gd name="connsiteX3-7" fmla="*/ 9151409 w 9151409"/>
              <a:gd name="connsiteY3-8" fmla="*/ 6858000 h 6858000"/>
              <a:gd name="connsiteX4-9" fmla="*/ 7409 w 9151409"/>
              <a:gd name="connsiteY4-10" fmla="*/ 6858000 h 6858000"/>
              <a:gd name="connsiteX0-11" fmla="*/ 7409 w 9151409"/>
              <a:gd name="connsiteY0-12" fmla="*/ 6869876 h 6869876"/>
              <a:gd name="connsiteX1-13" fmla="*/ 0 w 9151409"/>
              <a:gd name="connsiteY1-14" fmla="*/ 11876 h 6869876"/>
              <a:gd name="connsiteX2-15" fmla="*/ 4729322 w 9151409"/>
              <a:gd name="connsiteY2-16" fmla="*/ 0 h 6869876"/>
              <a:gd name="connsiteX3-17" fmla="*/ 9151409 w 9151409"/>
              <a:gd name="connsiteY3-18" fmla="*/ 6869876 h 6869876"/>
              <a:gd name="connsiteX4-19" fmla="*/ 7409 w 9151409"/>
              <a:gd name="connsiteY4-20" fmla="*/ 6869876 h 6869876"/>
              <a:gd name="connsiteX0-21" fmla="*/ 7409 w 6467586"/>
              <a:gd name="connsiteY0-22" fmla="*/ 6869876 h 6905502"/>
              <a:gd name="connsiteX1-23" fmla="*/ 0 w 6467586"/>
              <a:gd name="connsiteY1-24" fmla="*/ 11876 h 6905502"/>
              <a:gd name="connsiteX2-25" fmla="*/ 4729322 w 6467586"/>
              <a:gd name="connsiteY2-26" fmla="*/ 0 h 6905502"/>
              <a:gd name="connsiteX3-27" fmla="*/ 6467586 w 6467586"/>
              <a:gd name="connsiteY3-28" fmla="*/ 6905502 h 6905502"/>
              <a:gd name="connsiteX4-29" fmla="*/ 7409 w 6467586"/>
              <a:gd name="connsiteY4-30" fmla="*/ 6869876 h 6905502"/>
              <a:gd name="connsiteX0-31" fmla="*/ 7409 w 6467586"/>
              <a:gd name="connsiteY0-32" fmla="*/ 6858000 h 6893626"/>
              <a:gd name="connsiteX1-33" fmla="*/ 0 w 6467586"/>
              <a:gd name="connsiteY1-34" fmla="*/ 0 h 6893626"/>
              <a:gd name="connsiteX2-35" fmla="*/ 3779296 w 6467586"/>
              <a:gd name="connsiteY2-36" fmla="*/ 0 h 6893626"/>
              <a:gd name="connsiteX3-37" fmla="*/ 6467586 w 6467586"/>
              <a:gd name="connsiteY3-38" fmla="*/ 6893626 h 6893626"/>
              <a:gd name="connsiteX4-39" fmla="*/ 7409 w 6467586"/>
              <a:gd name="connsiteY4-40" fmla="*/ 6858000 h 6893626"/>
              <a:gd name="connsiteX0-41" fmla="*/ 7409 w 6526963"/>
              <a:gd name="connsiteY0-42" fmla="*/ 6858000 h 6893626"/>
              <a:gd name="connsiteX1-43" fmla="*/ 0 w 6526963"/>
              <a:gd name="connsiteY1-44" fmla="*/ 0 h 6893626"/>
              <a:gd name="connsiteX2-45" fmla="*/ 3779296 w 6526963"/>
              <a:gd name="connsiteY2-46" fmla="*/ 0 h 6893626"/>
              <a:gd name="connsiteX3-47" fmla="*/ 6526963 w 6526963"/>
              <a:gd name="connsiteY3-48" fmla="*/ 6893626 h 6893626"/>
              <a:gd name="connsiteX4-49" fmla="*/ 7409 w 6526963"/>
              <a:gd name="connsiteY4-50" fmla="*/ 6858000 h 689362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26963" h="6893626">
                <a:moveTo>
                  <a:pt x="7409" y="6858000"/>
                </a:moveTo>
                <a:cubicBezTo>
                  <a:pt x="4939" y="4572000"/>
                  <a:pt x="2470" y="2286000"/>
                  <a:pt x="0" y="0"/>
                </a:cubicBezTo>
                <a:lnTo>
                  <a:pt x="3779296" y="0"/>
                </a:lnTo>
                <a:lnTo>
                  <a:pt x="6526963" y="6893626"/>
                </a:lnTo>
                <a:lnTo>
                  <a:pt x="7409" y="6858000"/>
                </a:lnTo>
                <a:close/>
              </a:path>
            </a:pathLst>
          </a:custGeom>
          <a:gradFill flip="none" rotWithShape="1">
            <a:gsLst>
              <a:gs pos="100000">
                <a:srgbClr val="8BC5FF"/>
              </a:gs>
              <a:gs pos="0">
                <a:srgbClr val="3399FF"/>
              </a:gs>
              <a:gs pos="100000">
                <a:srgbClr val="8BC5FF"/>
              </a:gs>
              <a:gs pos="100000">
                <a:srgbClr val="8BC5FF"/>
              </a:gs>
            </a:gsLst>
            <a:lin ang="18900000" scaled="1"/>
            <a:tileRect/>
          </a:gradFill>
          <a:ln>
            <a:noFill/>
          </a:ln>
          <a:effectLst>
            <a:innerShdw blurRad="63500" dist="50800" dir="27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cxnSp>
        <p:nvCxnSpPr>
          <p:cNvPr id="13" name="直接连接符 12"/>
          <p:cNvCxnSpPr/>
          <p:nvPr userDrawn="1"/>
        </p:nvCxnSpPr>
        <p:spPr>
          <a:xfrm>
            <a:off x="5868144" y="5085184"/>
            <a:ext cx="3275856" cy="0"/>
          </a:xfrm>
          <a:prstGeom prst="line">
            <a:avLst/>
          </a:prstGeom>
          <a:ln w="98425" cmpd="dbl"/>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686800" cy="1417638"/>
          </a:xfrm>
          <a:prstGeom prst="rect">
            <a:avLst/>
          </a:prstGeom>
          <a:gradFill>
            <a:gsLst>
              <a:gs pos="0">
                <a:schemeClr val="bg1">
                  <a:lumMod val="75000"/>
                </a:schemeClr>
              </a:gs>
              <a:gs pos="48000">
                <a:schemeClr val="bg1">
                  <a:lumMod val="95000"/>
                </a:schemeClr>
              </a:gs>
              <a:gs pos="100000">
                <a:schemeClr val="bg1"/>
              </a:gs>
            </a:gsLst>
            <a:lin ang="4200000" scaled="0"/>
          </a:gradFill>
          <a:effectLst>
            <a:innerShdw blurRad="63500" dist="50800" dir="2700000">
              <a:prstClr val="black">
                <a:alpha val="50000"/>
              </a:prstClr>
            </a:innerShdw>
          </a:effectLst>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10" name="圆角矩形 9"/>
          <p:cNvSpPr/>
          <p:nvPr userDrawn="1"/>
        </p:nvSpPr>
        <p:spPr>
          <a:xfrm>
            <a:off x="323528" y="1700808"/>
            <a:ext cx="8640960" cy="4608512"/>
          </a:xfrm>
          <a:prstGeom prst="roundRect">
            <a:avLst/>
          </a:prstGeom>
          <a:gradFill>
            <a:gsLst>
              <a:gs pos="0">
                <a:schemeClr val="bg1">
                  <a:lumMod val="65000"/>
                </a:schemeClr>
              </a:gs>
              <a:gs pos="50000">
                <a:schemeClr val="bg1">
                  <a:lumMod val="95000"/>
                </a:schemeClr>
              </a:gs>
              <a:gs pos="100000">
                <a:schemeClr val="bg1"/>
              </a:gs>
            </a:gsLst>
            <a:lin ang="17400000" scaled="0"/>
          </a:gradFill>
          <a:ln>
            <a:noFill/>
          </a:ln>
          <a:effectLst>
            <a:outerShdw blurRad="292100" dist="317500" dir="7800000" sx="97000" sy="97000" algn="ctr" rotWithShape="0">
              <a:srgbClr val="00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1" name="圆角矩形 10"/>
          <p:cNvSpPr/>
          <p:nvPr userDrawn="1"/>
        </p:nvSpPr>
        <p:spPr>
          <a:xfrm>
            <a:off x="342000" y="1717200"/>
            <a:ext cx="8604000" cy="4572000"/>
          </a:xfrm>
          <a:prstGeom prst="roundRect">
            <a:avLst/>
          </a:prstGeom>
          <a:gradFill flip="none" rotWithShape="1">
            <a:gsLst>
              <a:gs pos="0">
                <a:schemeClr val="bg1">
                  <a:lumMod val="65000"/>
                </a:schemeClr>
              </a:gs>
              <a:gs pos="50000">
                <a:schemeClr val="bg1">
                  <a:lumMod val="95000"/>
                </a:schemeClr>
              </a:gs>
              <a:gs pos="100000">
                <a:schemeClr val="bg1"/>
              </a:gs>
            </a:gsLst>
            <a:lin ang="81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3" name="内容占位符 12"/>
          <p:cNvSpPr>
            <a:spLocks noGrp="1"/>
          </p:cNvSpPr>
          <p:nvPr>
            <p:ph sz="quarter" idx="13"/>
          </p:nvPr>
        </p:nvSpPr>
        <p:spPr>
          <a:xfrm>
            <a:off x="684213" y="1916113"/>
            <a:ext cx="7920037" cy="4249737"/>
          </a:xfrm>
        </p:spPr>
        <p:txBody>
          <a:bodyPr/>
          <a:lstStyle>
            <a:lvl1pPr marL="342900" indent="-342900">
              <a:buFontTx/>
              <a:buBlip>
                <a:blip r:embed="rId2"/>
              </a:buBlip>
              <a:defRPr/>
            </a:lvl1pPr>
            <a:lvl2pPr marL="742950" indent="-285750">
              <a:buFontTx/>
              <a:buBlip>
                <a:blip r:embed="rId3"/>
              </a:buBlip>
              <a:defRPr/>
            </a:lvl2pPr>
            <a:lvl3pPr marL="1143000" indent="-228600">
              <a:buFontTx/>
              <a:buBlip>
                <a:blip r:embed="rId4"/>
              </a:buBlip>
              <a:defRPr/>
            </a:lvl3pPr>
            <a:lvl4pPr marL="1600200" indent="-228600">
              <a:buFontTx/>
              <a:buBlip>
                <a:blip r:embed="rId5"/>
              </a:buBlip>
              <a:defRPr/>
            </a:lvl4pPr>
            <a:lvl5pPr marL="2057400" indent="-228600">
              <a:buFontTx/>
              <a:buBlip>
                <a:blip r:embed="rId6"/>
              </a:buBlip>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3074" y="30296"/>
            <a:ext cx="7727278" cy="1024261"/>
          </a:xfrm>
          <a:gradFill flip="none" rotWithShape="1">
            <a:gsLst>
              <a:gs pos="44000">
                <a:schemeClr val="bg1">
                  <a:lumMod val="95000"/>
                </a:schemeClr>
              </a:gs>
              <a:gs pos="100000">
                <a:schemeClr val="bg1"/>
              </a:gs>
              <a:gs pos="0">
                <a:schemeClr val="bg1">
                  <a:lumMod val="75000"/>
                </a:schemeClr>
              </a:gs>
              <a:gs pos="100000">
                <a:srgbClr val="8BC5FF"/>
              </a:gs>
              <a:gs pos="100000">
                <a:srgbClr val="8BC5FF"/>
              </a:gs>
            </a:gsLst>
            <a:lin ang="5400000" scaled="1"/>
            <a:tileRect/>
          </a:gradFill>
          <a:effectLst>
            <a:innerShdw blurRad="63500" dist="50800" dir="16200000">
              <a:prstClr val="black">
                <a:alpha val="50000"/>
              </a:prstClr>
            </a:innerShdw>
          </a:effectLst>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grpSp>
        <p:nvGrpSpPr>
          <p:cNvPr id="10" name="组合 9"/>
          <p:cNvGrpSpPr/>
          <p:nvPr userDrawn="1"/>
        </p:nvGrpSpPr>
        <p:grpSpPr>
          <a:xfrm>
            <a:off x="7884368" y="-7628"/>
            <a:ext cx="1224000" cy="1060364"/>
            <a:chOff x="7524328" y="260696"/>
            <a:chExt cx="1224000" cy="1060364"/>
          </a:xfrm>
        </p:grpSpPr>
        <p:sp>
          <p:nvSpPr>
            <p:cNvPr id="9" name="椭圆形标注 8"/>
            <p:cNvSpPr/>
            <p:nvPr userDrawn="1"/>
          </p:nvSpPr>
          <p:spPr>
            <a:xfrm>
              <a:off x="7524328" y="260696"/>
              <a:ext cx="1224000" cy="1060364"/>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path path="circle">
                <a:fillToRect t="100000" r="100000"/>
              </a:path>
              <a:tileRect l="-100000" b="-100000"/>
            </a:gradFill>
            <a:ln>
              <a:noFill/>
            </a:ln>
            <a:effectLst>
              <a:outerShdw blurRad="101600" dist="88900" dir="72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8" name="椭圆形标注 7"/>
            <p:cNvSpPr/>
            <p:nvPr userDrawn="1"/>
          </p:nvSpPr>
          <p:spPr>
            <a:xfrm>
              <a:off x="7560264" y="296652"/>
              <a:ext cx="1152128" cy="972108"/>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2" name="文本占位符 11"/>
          <p:cNvSpPr>
            <a:spLocks noGrp="1"/>
          </p:cNvSpPr>
          <p:nvPr>
            <p:ph type="body" sz="quarter" idx="14" hasCustomPrompt="1"/>
          </p:nvPr>
        </p:nvSpPr>
        <p:spPr>
          <a:xfrm>
            <a:off x="8028248" y="108556"/>
            <a:ext cx="914400" cy="914400"/>
          </a:xfrm>
        </p:spPr>
        <p:txBody>
          <a:bodyPr>
            <a:noAutofit/>
          </a:bodyPr>
          <a:lstStyle>
            <a:lvl1pPr marL="0" indent="0">
              <a:buNone/>
              <a:defRPr sz="4800">
                <a:solidFill>
                  <a:srgbClr val="3399FF"/>
                </a:solidFill>
                <a:effectLst>
                  <a:innerShdw blurRad="63500" dist="50800" dir="16200000">
                    <a:prstClr val="black">
                      <a:alpha val="50000"/>
                    </a:prstClr>
                  </a:innerShdw>
                </a:effectLst>
                <a:latin typeface="Cooper Black" panose="0208090404030B020404" pitchFamily="18" charset="0"/>
              </a:defRPr>
            </a:lvl1pPr>
          </a:lstStyle>
          <a:p>
            <a:pPr lvl="0"/>
            <a:r>
              <a:rPr lang="en-US" altLang="zh-CN" dirty="0"/>
              <a:t>01</a:t>
            </a:r>
            <a:endParaRPr lang="zh-CN" altLang="en-US" dirty="0"/>
          </a:p>
        </p:txBody>
      </p:sp>
      <p:sp>
        <p:nvSpPr>
          <p:cNvPr id="16" name="内容占位符 15"/>
          <p:cNvSpPr>
            <a:spLocks noGrp="1"/>
          </p:cNvSpPr>
          <p:nvPr>
            <p:ph sz="quarter" idx="15"/>
          </p:nvPr>
        </p:nvSpPr>
        <p:spPr>
          <a:xfrm>
            <a:off x="1691088" y="2348880"/>
            <a:ext cx="6373368" cy="3827875"/>
          </a:xfrm>
          <a:custGeom>
            <a:avLst/>
            <a:gdLst>
              <a:gd name="connsiteX0" fmla="*/ 973780 w 6372225"/>
              <a:gd name="connsiteY0" fmla="*/ 0 h 3816350"/>
              <a:gd name="connsiteX1" fmla="*/ 6372225 w 6372225"/>
              <a:gd name="connsiteY1" fmla="*/ 0 h 3816350"/>
              <a:gd name="connsiteX2" fmla="*/ 6372225 w 6372225"/>
              <a:gd name="connsiteY2" fmla="*/ 0 h 3816350"/>
              <a:gd name="connsiteX3" fmla="*/ 6372225 w 6372225"/>
              <a:gd name="connsiteY3" fmla="*/ 2842570 h 3816350"/>
              <a:gd name="connsiteX4" fmla="*/ 5398445 w 6372225"/>
              <a:gd name="connsiteY4" fmla="*/ 3816350 h 3816350"/>
              <a:gd name="connsiteX5" fmla="*/ 0 w 6372225"/>
              <a:gd name="connsiteY5" fmla="*/ 3816350 h 3816350"/>
              <a:gd name="connsiteX6" fmla="*/ 0 w 6372225"/>
              <a:gd name="connsiteY6" fmla="*/ 3816350 h 3816350"/>
              <a:gd name="connsiteX7" fmla="*/ 0 w 6372225"/>
              <a:gd name="connsiteY7" fmla="*/ 973780 h 3816350"/>
              <a:gd name="connsiteX8" fmla="*/ 973780 w 6372225"/>
              <a:gd name="connsiteY8" fmla="*/ 0 h 3816350"/>
              <a:gd name="connsiteX0-1" fmla="*/ 973780 w 6372225"/>
              <a:gd name="connsiteY0-2" fmla="*/ 0 h 3816350"/>
              <a:gd name="connsiteX1-3" fmla="*/ 6372225 w 6372225"/>
              <a:gd name="connsiteY1-4" fmla="*/ 0 h 3816350"/>
              <a:gd name="connsiteX2-5" fmla="*/ 6372225 w 6372225"/>
              <a:gd name="connsiteY2-6" fmla="*/ 0 h 3816350"/>
              <a:gd name="connsiteX3-7" fmla="*/ 6372225 w 6372225"/>
              <a:gd name="connsiteY3-8" fmla="*/ 2842570 h 3816350"/>
              <a:gd name="connsiteX4-9" fmla="*/ 5398445 w 6372225"/>
              <a:gd name="connsiteY4-10" fmla="*/ 3816350 h 3816350"/>
              <a:gd name="connsiteX5-11" fmla="*/ 0 w 6372225"/>
              <a:gd name="connsiteY5-12" fmla="*/ 3816350 h 3816350"/>
              <a:gd name="connsiteX6-13" fmla="*/ 0 w 6372225"/>
              <a:gd name="connsiteY6-14" fmla="*/ 3816350 h 3816350"/>
              <a:gd name="connsiteX7-15" fmla="*/ 0 w 6372225"/>
              <a:gd name="connsiteY7-16" fmla="*/ 973780 h 3816350"/>
              <a:gd name="connsiteX8-17" fmla="*/ 498413 w 6372225"/>
              <a:gd name="connsiteY8-18" fmla="*/ 490661 h 3816350"/>
              <a:gd name="connsiteX9" fmla="*/ 973780 w 6372225"/>
              <a:gd name="connsiteY9" fmla="*/ 0 h 3816350"/>
              <a:gd name="connsiteX0-19" fmla="*/ 973780 w 6372225"/>
              <a:gd name="connsiteY0-20" fmla="*/ 0 h 3816350"/>
              <a:gd name="connsiteX1-21" fmla="*/ 6372225 w 6372225"/>
              <a:gd name="connsiteY1-22" fmla="*/ 0 h 3816350"/>
              <a:gd name="connsiteX2-23" fmla="*/ 6372225 w 6372225"/>
              <a:gd name="connsiteY2-24" fmla="*/ 0 h 3816350"/>
              <a:gd name="connsiteX3-25" fmla="*/ 6372225 w 6372225"/>
              <a:gd name="connsiteY3-26" fmla="*/ 2842570 h 3816350"/>
              <a:gd name="connsiteX4-27" fmla="*/ 5398445 w 6372225"/>
              <a:gd name="connsiteY4-28" fmla="*/ 3816350 h 3816350"/>
              <a:gd name="connsiteX5-29" fmla="*/ 0 w 6372225"/>
              <a:gd name="connsiteY5-30" fmla="*/ 3816350 h 3816350"/>
              <a:gd name="connsiteX6-31" fmla="*/ 0 w 6372225"/>
              <a:gd name="connsiteY6-32" fmla="*/ 3816350 h 3816350"/>
              <a:gd name="connsiteX7-33" fmla="*/ 0 w 6372225"/>
              <a:gd name="connsiteY7-34" fmla="*/ 973780 h 3816350"/>
              <a:gd name="connsiteX8-35" fmla="*/ 973426 w 6372225"/>
              <a:gd name="connsiteY8-36" fmla="*/ 953799 h 3816350"/>
              <a:gd name="connsiteX9-37" fmla="*/ 973780 w 6372225"/>
              <a:gd name="connsiteY9-38" fmla="*/ 0 h 3816350"/>
              <a:gd name="connsiteX0-39" fmla="*/ 973780 w 6372225"/>
              <a:gd name="connsiteY0-40" fmla="*/ 0 h 3816350"/>
              <a:gd name="connsiteX1-41" fmla="*/ 6372225 w 6372225"/>
              <a:gd name="connsiteY1-42" fmla="*/ 0 h 3816350"/>
              <a:gd name="connsiteX2-43" fmla="*/ 6372225 w 6372225"/>
              <a:gd name="connsiteY2-44" fmla="*/ 0 h 3816350"/>
              <a:gd name="connsiteX3-45" fmla="*/ 6372225 w 6372225"/>
              <a:gd name="connsiteY3-46" fmla="*/ 2842570 h 3816350"/>
              <a:gd name="connsiteX4-47" fmla="*/ 5398445 w 6372225"/>
              <a:gd name="connsiteY4-48" fmla="*/ 3816350 h 3816350"/>
              <a:gd name="connsiteX5-49" fmla="*/ 0 w 6372225"/>
              <a:gd name="connsiteY5-50" fmla="*/ 3816350 h 3816350"/>
              <a:gd name="connsiteX6-51" fmla="*/ 0 w 6372225"/>
              <a:gd name="connsiteY6-52" fmla="*/ 3816350 h 3816350"/>
              <a:gd name="connsiteX7-53" fmla="*/ 0 w 6372225"/>
              <a:gd name="connsiteY7-54" fmla="*/ 973780 h 3816350"/>
              <a:gd name="connsiteX8-55" fmla="*/ 973426 w 6372225"/>
              <a:gd name="connsiteY8-56" fmla="*/ 502537 h 3816350"/>
              <a:gd name="connsiteX9-57" fmla="*/ 973780 w 6372225"/>
              <a:gd name="connsiteY9-58" fmla="*/ 0 h 3816350"/>
              <a:gd name="connsiteX0-59" fmla="*/ 985655 w 6384100"/>
              <a:gd name="connsiteY0-60" fmla="*/ 0 h 3816350"/>
              <a:gd name="connsiteX1-61" fmla="*/ 6384100 w 6384100"/>
              <a:gd name="connsiteY1-62" fmla="*/ 0 h 3816350"/>
              <a:gd name="connsiteX2-63" fmla="*/ 6384100 w 6384100"/>
              <a:gd name="connsiteY2-64" fmla="*/ 0 h 3816350"/>
              <a:gd name="connsiteX3-65" fmla="*/ 6384100 w 6384100"/>
              <a:gd name="connsiteY3-66" fmla="*/ 2842570 h 3816350"/>
              <a:gd name="connsiteX4-67" fmla="*/ 5410320 w 6384100"/>
              <a:gd name="connsiteY4-68" fmla="*/ 3816350 h 3816350"/>
              <a:gd name="connsiteX5-69" fmla="*/ 11875 w 6384100"/>
              <a:gd name="connsiteY5-70" fmla="*/ 3816350 h 3816350"/>
              <a:gd name="connsiteX6-71" fmla="*/ 11875 w 6384100"/>
              <a:gd name="connsiteY6-72" fmla="*/ 3816350 h 3816350"/>
              <a:gd name="connsiteX7-73" fmla="*/ 0 w 6384100"/>
              <a:gd name="connsiteY7-74" fmla="*/ 510643 h 3816350"/>
              <a:gd name="connsiteX8-75" fmla="*/ 985301 w 6384100"/>
              <a:gd name="connsiteY8-76" fmla="*/ 502537 h 3816350"/>
              <a:gd name="connsiteX9-77" fmla="*/ 985655 w 6384100"/>
              <a:gd name="connsiteY9-78" fmla="*/ 0 h 3816350"/>
              <a:gd name="connsiteX0-79" fmla="*/ 985655 w 6384100"/>
              <a:gd name="connsiteY0-80" fmla="*/ 0 h 3816350"/>
              <a:gd name="connsiteX1-81" fmla="*/ 6384100 w 6384100"/>
              <a:gd name="connsiteY1-82" fmla="*/ 0 h 3816350"/>
              <a:gd name="connsiteX2-83" fmla="*/ 6384100 w 6384100"/>
              <a:gd name="connsiteY2-84" fmla="*/ 0 h 3816350"/>
              <a:gd name="connsiteX3-85" fmla="*/ 6384100 w 6384100"/>
              <a:gd name="connsiteY3-86" fmla="*/ 2842570 h 3816350"/>
              <a:gd name="connsiteX4-87" fmla="*/ 5410320 w 6384100"/>
              <a:gd name="connsiteY4-88" fmla="*/ 3816350 h 3816350"/>
              <a:gd name="connsiteX5-89" fmla="*/ 11875 w 6384100"/>
              <a:gd name="connsiteY5-90" fmla="*/ 3816350 h 3816350"/>
              <a:gd name="connsiteX6-91" fmla="*/ 11875 w 6384100"/>
              <a:gd name="connsiteY6-92" fmla="*/ 3816350 h 3816350"/>
              <a:gd name="connsiteX7-93" fmla="*/ 0 w 6384100"/>
              <a:gd name="connsiteY7-94" fmla="*/ 522519 h 3816350"/>
              <a:gd name="connsiteX8-95" fmla="*/ 985301 w 6384100"/>
              <a:gd name="connsiteY8-96" fmla="*/ 502537 h 3816350"/>
              <a:gd name="connsiteX9-97" fmla="*/ 985655 w 6384100"/>
              <a:gd name="connsiteY9-98" fmla="*/ 0 h 3816350"/>
              <a:gd name="connsiteX0-99" fmla="*/ 985655 w 6384100"/>
              <a:gd name="connsiteY0-100" fmla="*/ 0 h 3816350"/>
              <a:gd name="connsiteX1-101" fmla="*/ 6384100 w 6384100"/>
              <a:gd name="connsiteY1-102" fmla="*/ 0 h 3816350"/>
              <a:gd name="connsiteX2-103" fmla="*/ 6384100 w 6384100"/>
              <a:gd name="connsiteY2-104" fmla="*/ 0 h 3816350"/>
              <a:gd name="connsiteX3-105" fmla="*/ 6384100 w 6384100"/>
              <a:gd name="connsiteY3-106" fmla="*/ 2842570 h 3816350"/>
              <a:gd name="connsiteX4-107" fmla="*/ 5410320 w 6384100"/>
              <a:gd name="connsiteY4-108" fmla="*/ 3816350 h 3816350"/>
              <a:gd name="connsiteX5-109" fmla="*/ 11875 w 6384100"/>
              <a:gd name="connsiteY5-110" fmla="*/ 3816350 h 3816350"/>
              <a:gd name="connsiteX6-111" fmla="*/ 11875 w 6384100"/>
              <a:gd name="connsiteY6-112" fmla="*/ 3816350 h 3816350"/>
              <a:gd name="connsiteX7-113" fmla="*/ 0 w 6384100"/>
              <a:gd name="connsiteY7-114" fmla="*/ 522519 h 3816350"/>
              <a:gd name="connsiteX8-115" fmla="*/ 961550 w 6384100"/>
              <a:gd name="connsiteY8-116" fmla="*/ 550013 h 3816350"/>
              <a:gd name="connsiteX9-117" fmla="*/ 985655 w 6384100"/>
              <a:gd name="connsiteY9-118" fmla="*/ 0 h 3816350"/>
              <a:gd name="connsiteX0-119" fmla="*/ 985655 w 6384100"/>
              <a:gd name="connsiteY0-120" fmla="*/ 0 h 3816350"/>
              <a:gd name="connsiteX1-121" fmla="*/ 6384100 w 6384100"/>
              <a:gd name="connsiteY1-122" fmla="*/ 0 h 3816350"/>
              <a:gd name="connsiteX2-123" fmla="*/ 6384100 w 6384100"/>
              <a:gd name="connsiteY2-124" fmla="*/ 0 h 3816350"/>
              <a:gd name="connsiteX3-125" fmla="*/ 6384100 w 6384100"/>
              <a:gd name="connsiteY3-126" fmla="*/ 2842570 h 3816350"/>
              <a:gd name="connsiteX4-127" fmla="*/ 5410320 w 6384100"/>
              <a:gd name="connsiteY4-128" fmla="*/ 3816350 h 3816350"/>
              <a:gd name="connsiteX5-129" fmla="*/ 11875 w 6384100"/>
              <a:gd name="connsiteY5-130" fmla="*/ 3816350 h 3816350"/>
              <a:gd name="connsiteX6-131" fmla="*/ 11875 w 6384100"/>
              <a:gd name="connsiteY6-132" fmla="*/ 3816350 h 3816350"/>
              <a:gd name="connsiteX7-133" fmla="*/ 0 w 6384100"/>
              <a:gd name="connsiteY7-134" fmla="*/ 522519 h 3816350"/>
              <a:gd name="connsiteX8-135" fmla="*/ 985301 w 6384100"/>
              <a:gd name="connsiteY8-136" fmla="*/ 633112 h 3816350"/>
              <a:gd name="connsiteX9-137" fmla="*/ 985655 w 6384100"/>
              <a:gd name="connsiteY9-138" fmla="*/ 0 h 3816350"/>
              <a:gd name="connsiteX0-139" fmla="*/ 985655 w 6384100"/>
              <a:gd name="connsiteY0-140" fmla="*/ 0 h 3816350"/>
              <a:gd name="connsiteX1-141" fmla="*/ 6384100 w 6384100"/>
              <a:gd name="connsiteY1-142" fmla="*/ 0 h 3816350"/>
              <a:gd name="connsiteX2-143" fmla="*/ 6384100 w 6384100"/>
              <a:gd name="connsiteY2-144" fmla="*/ 0 h 3816350"/>
              <a:gd name="connsiteX3-145" fmla="*/ 6384100 w 6384100"/>
              <a:gd name="connsiteY3-146" fmla="*/ 2842570 h 3816350"/>
              <a:gd name="connsiteX4-147" fmla="*/ 5410320 w 6384100"/>
              <a:gd name="connsiteY4-148" fmla="*/ 3816350 h 3816350"/>
              <a:gd name="connsiteX5-149" fmla="*/ 11875 w 6384100"/>
              <a:gd name="connsiteY5-150" fmla="*/ 3816350 h 3816350"/>
              <a:gd name="connsiteX6-151" fmla="*/ 11875 w 6384100"/>
              <a:gd name="connsiteY6-152" fmla="*/ 3816350 h 3816350"/>
              <a:gd name="connsiteX7-153" fmla="*/ 0 w 6384100"/>
              <a:gd name="connsiteY7-154" fmla="*/ 522519 h 3816350"/>
              <a:gd name="connsiteX8-155" fmla="*/ 1009052 w 6384100"/>
              <a:gd name="connsiteY8-156" fmla="*/ 478710 h 3816350"/>
              <a:gd name="connsiteX9-157" fmla="*/ 985655 w 6384100"/>
              <a:gd name="connsiteY9-158" fmla="*/ 0 h 3816350"/>
              <a:gd name="connsiteX0-159" fmla="*/ 985655 w 6384100"/>
              <a:gd name="connsiteY0-160" fmla="*/ 0 h 3816350"/>
              <a:gd name="connsiteX1-161" fmla="*/ 6384100 w 6384100"/>
              <a:gd name="connsiteY1-162" fmla="*/ 0 h 3816350"/>
              <a:gd name="connsiteX2-163" fmla="*/ 6384100 w 6384100"/>
              <a:gd name="connsiteY2-164" fmla="*/ 0 h 3816350"/>
              <a:gd name="connsiteX3-165" fmla="*/ 6384100 w 6384100"/>
              <a:gd name="connsiteY3-166" fmla="*/ 2842570 h 3816350"/>
              <a:gd name="connsiteX4-167" fmla="*/ 5410320 w 6384100"/>
              <a:gd name="connsiteY4-168" fmla="*/ 3816350 h 3816350"/>
              <a:gd name="connsiteX5-169" fmla="*/ 11875 w 6384100"/>
              <a:gd name="connsiteY5-170" fmla="*/ 3816350 h 3816350"/>
              <a:gd name="connsiteX6-171" fmla="*/ 11875 w 6384100"/>
              <a:gd name="connsiteY6-172" fmla="*/ 3816350 h 3816350"/>
              <a:gd name="connsiteX7-173" fmla="*/ 0 w 6384100"/>
              <a:gd name="connsiteY7-174" fmla="*/ 486871 h 3816350"/>
              <a:gd name="connsiteX8-175" fmla="*/ 1009052 w 6384100"/>
              <a:gd name="connsiteY8-176" fmla="*/ 478710 h 3816350"/>
              <a:gd name="connsiteX9-177" fmla="*/ 985655 w 6384100"/>
              <a:gd name="connsiteY9-178" fmla="*/ 0 h 3816350"/>
              <a:gd name="connsiteX0-179" fmla="*/ 997530 w 6384100"/>
              <a:gd name="connsiteY0-180" fmla="*/ 0 h 3816350"/>
              <a:gd name="connsiteX1-181" fmla="*/ 6384100 w 6384100"/>
              <a:gd name="connsiteY1-182" fmla="*/ 0 h 3816350"/>
              <a:gd name="connsiteX2-183" fmla="*/ 6384100 w 6384100"/>
              <a:gd name="connsiteY2-184" fmla="*/ 0 h 3816350"/>
              <a:gd name="connsiteX3-185" fmla="*/ 6384100 w 6384100"/>
              <a:gd name="connsiteY3-186" fmla="*/ 2842570 h 3816350"/>
              <a:gd name="connsiteX4-187" fmla="*/ 5410320 w 6384100"/>
              <a:gd name="connsiteY4-188" fmla="*/ 3816350 h 3816350"/>
              <a:gd name="connsiteX5-189" fmla="*/ 11875 w 6384100"/>
              <a:gd name="connsiteY5-190" fmla="*/ 3816350 h 3816350"/>
              <a:gd name="connsiteX6-191" fmla="*/ 11875 w 6384100"/>
              <a:gd name="connsiteY6-192" fmla="*/ 3816350 h 3816350"/>
              <a:gd name="connsiteX7-193" fmla="*/ 0 w 6384100"/>
              <a:gd name="connsiteY7-194" fmla="*/ 486871 h 3816350"/>
              <a:gd name="connsiteX8-195" fmla="*/ 1009052 w 6384100"/>
              <a:gd name="connsiteY8-196" fmla="*/ 478710 h 3816350"/>
              <a:gd name="connsiteX9-197" fmla="*/ 997530 w 6384100"/>
              <a:gd name="connsiteY9-198" fmla="*/ 0 h 3816350"/>
              <a:gd name="connsiteX0-199" fmla="*/ 985999 w 6372569"/>
              <a:gd name="connsiteY0-200" fmla="*/ 0 h 3816350"/>
              <a:gd name="connsiteX1-201" fmla="*/ 6372569 w 6372569"/>
              <a:gd name="connsiteY1-202" fmla="*/ 0 h 3816350"/>
              <a:gd name="connsiteX2-203" fmla="*/ 6372569 w 6372569"/>
              <a:gd name="connsiteY2-204" fmla="*/ 0 h 3816350"/>
              <a:gd name="connsiteX3-205" fmla="*/ 6372569 w 6372569"/>
              <a:gd name="connsiteY3-206" fmla="*/ 2842570 h 3816350"/>
              <a:gd name="connsiteX4-207" fmla="*/ 5398789 w 6372569"/>
              <a:gd name="connsiteY4-208" fmla="*/ 3816350 h 3816350"/>
              <a:gd name="connsiteX5-209" fmla="*/ 344 w 6372569"/>
              <a:gd name="connsiteY5-210" fmla="*/ 3816350 h 3816350"/>
              <a:gd name="connsiteX6-211" fmla="*/ 344 w 6372569"/>
              <a:gd name="connsiteY6-212" fmla="*/ 3816350 h 3816350"/>
              <a:gd name="connsiteX7-213" fmla="*/ 24095 w 6372569"/>
              <a:gd name="connsiteY7-214" fmla="*/ 474974 h 3816350"/>
              <a:gd name="connsiteX8-215" fmla="*/ 997521 w 6372569"/>
              <a:gd name="connsiteY8-216" fmla="*/ 478710 h 3816350"/>
              <a:gd name="connsiteX9-217" fmla="*/ 985999 w 6372569"/>
              <a:gd name="connsiteY9-218" fmla="*/ 0 h 3816350"/>
              <a:gd name="connsiteX0-219" fmla="*/ 997530 w 6384100"/>
              <a:gd name="connsiteY0-220" fmla="*/ 0 h 3816350"/>
              <a:gd name="connsiteX1-221" fmla="*/ 6384100 w 6384100"/>
              <a:gd name="connsiteY1-222" fmla="*/ 0 h 3816350"/>
              <a:gd name="connsiteX2-223" fmla="*/ 6384100 w 6384100"/>
              <a:gd name="connsiteY2-224" fmla="*/ 0 h 3816350"/>
              <a:gd name="connsiteX3-225" fmla="*/ 6384100 w 6384100"/>
              <a:gd name="connsiteY3-226" fmla="*/ 2842570 h 3816350"/>
              <a:gd name="connsiteX4-227" fmla="*/ 5410320 w 6384100"/>
              <a:gd name="connsiteY4-228" fmla="*/ 3816350 h 3816350"/>
              <a:gd name="connsiteX5-229" fmla="*/ 11875 w 6384100"/>
              <a:gd name="connsiteY5-230" fmla="*/ 3816350 h 3816350"/>
              <a:gd name="connsiteX6-231" fmla="*/ 11875 w 6384100"/>
              <a:gd name="connsiteY6-232" fmla="*/ 3816350 h 3816350"/>
              <a:gd name="connsiteX7-233" fmla="*/ 0 w 6384100"/>
              <a:gd name="connsiteY7-234" fmla="*/ 463077 h 3816350"/>
              <a:gd name="connsiteX8-235" fmla="*/ 1009052 w 6384100"/>
              <a:gd name="connsiteY8-236" fmla="*/ 478710 h 3816350"/>
              <a:gd name="connsiteX9-237" fmla="*/ 997530 w 6384100"/>
              <a:gd name="connsiteY9-238" fmla="*/ 0 h 3816350"/>
              <a:gd name="connsiteX0-239" fmla="*/ 1009406 w 6395976"/>
              <a:gd name="connsiteY0-240" fmla="*/ 0 h 3816350"/>
              <a:gd name="connsiteX1-241" fmla="*/ 6395976 w 6395976"/>
              <a:gd name="connsiteY1-242" fmla="*/ 0 h 3816350"/>
              <a:gd name="connsiteX2-243" fmla="*/ 6395976 w 6395976"/>
              <a:gd name="connsiteY2-244" fmla="*/ 0 h 3816350"/>
              <a:gd name="connsiteX3-245" fmla="*/ 6395976 w 6395976"/>
              <a:gd name="connsiteY3-246" fmla="*/ 2842570 h 3816350"/>
              <a:gd name="connsiteX4-247" fmla="*/ 5422196 w 6395976"/>
              <a:gd name="connsiteY4-248" fmla="*/ 3816350 h 3816350"/>
              <a:gd name="connsiteX5-249" fmla="*/ 23751 w 6395976"/>
              <a:gd name="connsiteY5-250" fmla="*/ 3816350 h 3816350"/>
              <a:gd name="connsiteX6-251" fmla="*/ 23751 w 6395976"/>
              <a:gd name="connsiteY6-252" fmla="*/ 3816350 h 3816350"/>
              <a:gd name="connsiteX7-253" fmla="*/ 0 w 6395976"/>
              <a:gd name="connsiteY7-254" fmla="*/ 498749 h 3816350"/>
              <a:gd name="connsiteX8-255" fmla="*/ 1020928 w 6395976"/>
              <a:gd name="connsiteY8-256" fmla="*/ 478710 h 3816350"/>
              <a:gd name="connsiteX9-257" fmla="*/ 1009406 w 6395976"/>
              <a:gd name="connsiteY9-258" fmla="*/ 0 h 3816350"/>
              <a:gd name="connsiteX0-259" fmla="*/ 1009406 w 6395976"/>
              <a:gd name="connsiteY0-260" fmla="*/ 0 h 3816350"/>
              <a:gd name="connsiteX1-261" fmla="*/ 6395976 w 6395976"/>
              <a:gd name="connsiteY1-262" fmla="*/ 0 h 3816350"/>
              <a:gd name="connsiteX2-263" fmla="*/ 6395976 w 6395976"/>
              <a:gd name="connsiteY2-264" fmla="*/ 0 h 3816350"/>
              <a:gd name="connsiteX3-265" fmla="*/ 6395976 w 6395976"/>
              <a:gd name="connsiteY3-266" fmla="*/ 2842570 h 3816350"/>
              <a:gd name="connsiteX4-267" fmla="*/ 5422196 w 6395976"/>
              <a:gd name="connsiteY4-268" fmla="*/ 3816350 h 3816350"/>
              <a:gd name="connsiteX5-269" fmla="*/ 23751 w 6395976"/>
              <a:gd name="connsiteY5-270" fmla="*/ 3816350 h 3816350"/>
              <a:gd name="connsiteX6-271" fmla="*/ 23751 w 6395976"/>
              <a:gd name="connsiteY6-272" fmla="*/ 3816350 h 3816350"/>
              <a:gd name="connsiteX7-273" fmla="*/ 0 w 6395976"/>
              <a:gd name="connsiteY7-274" fmla="*/ 522548 h 3816350"/>
              <a:gd name="connsiteX8-275" fmla="*/ 1020928 w 6395976"/>
              <a:gd name="connsiteY8-276" fmla="*/ 478710 h 3816350"/>
              <a:gd name="connsiteX9-277" fmla="*/ 1009406 w 6395976"/>
              <a:gd name="connsiteY9-278" fmla="*/ 0 h 3816350"/>
              <a:gd name="connsiteX0-279" fmla="*/ 1033157 w 6419727"/>
              <a:gd name="connsiteY0-280" fmla="*/ 0 h 3816350"/>
              <a:gd name="connsiteX1-281" fmla="*/ 6419727 w 6419727"/>
              <a:gd name="connsiteY1-282" fmla="*/ 0 h 3816350"/>
              <a:gd name="connsiteX2-283" fmla="*/ 6419727 w 6419727"/>
              <a:gd name="connsiteY2-284" fmla="*/ 0 h 3816350"/>
              <a:gd name="connsiteX3-285" fmla="*/ 6419727 w 6419727"/>
              <a:gd name="connsiteY3-286" fmla="*/ 2842570 h 3816350"/>
              <a:gd name="connsiteX4-287" fmla="*/ 5445947 w 6419727"/>
              <a:gd name="connsiteY4-288" fmla="*/ 3816350 h 3816350"/>
              <a:gd name="connsiteX5-289" fmla="*/ 47502 w 6419727"/>
              <a:gd name="connsiteY5-290" fmla="*/ 3816350 h 3816350"/>
              <a:gd name="connsiteX6-291" fmla="*/ 47502 w 6419727"/>
              <a:gd name="connsiteY6-292" fmla="*/ 3816350 h 3816350"/>
              <a:gd name="connsiteX7-293" fmla="*/ 0 w 6419727"/>
              <a:gd name="connsiteY7-294" fmla="*/ 463214 h 3816350"/>
              <a:gd name="connsiteX8-295" fmla="*/ 1044679 w 6419727"/>
              <a:gd name="connsiteY8-296" fmla="*/ 478710 h 3816350"/>
              <a:gd name="connsiteX9-297" fmla="*/ 1033157 w 6419727"/>
              <a:gd name="connsiteY9-298" fmla="*/ 0 h 3816350"/>
              <a:gd name="connsiteX0-299" fmla="*/ 1021281 w 6407851"/>
              <a:gd name="connsiteY0-300" fmla="*/ 0 h 3816350"/>
              <a:gd name="connsiteX1-301" fmla="*/ 6407851 w 6407851"/>
              <a:gd name="connsiteY1-302" fmla="*/ 0 h 3816350"/>
              <a:gd name="connsiteX2-303" fmla="*/ 6407851 w 6407851"/>
              <a:gd name="connsiteY2-304" fmla="*/ 0 h 3816350"/>
              <a:gd name="connsiteX3-305" fmla="*/ 6407851 w 6407851"/>
              <a:gd name="connsiteY3-306" fmla="*/ 2842570 h 3816350"/>
              <a:gd name="connsiteX4-307" fmla="*/ 5434071 w 6407851"/>
              <a:gd name="connsiteY4-308" fmla="*/ 3816350 h 3816350"/>
              <a:gd name="connsiteX5-309" fmla="*/ 35626 w 6407851"/>
              <a:gd name="connsiteY5-310" fmla="*/ 3816350 h 3816350"/>
              <a:gd name="connsiteX6-311" fmla="*/ 35626 w 6407851"/>
              <a:gd name="connsiteY6-312" fmla="*/ 3816350 h 3816350"/>
              <a:gd name="connsiteX7-313" fmla="*/ 0 w 6407851"/>
              <a:gd name="connsiteY7-314" fmla="*/ 487009 h 3816350"/>
              <a:gd name="connsiteX8-315" fmla="*/ 1032803 w 6407851"/>
              <a:gd name="connsiteY8-316" fmla="*/ 478710 h 3816350"/>
              <a:gd name="connsiteX9-317" fmla="*/ 1021281 w 6407851"/>
              <a:gd name="connsiteY9-318" fmla="*/ 0 h 3816350"/>
              <a:gd name="connsiteX0-319" fmla="*/ 1033156 w 6407851"/>
              <a:gd name="connsiteY0-320" fmla="*/ 0 h 3828226"/>
              <a:gd name="connsiteX1-321" fmla="*/ 6407851 w 6407851"/>
              <a:gd name="connsiteY1-322" fmla="*/ 11876 h 3828226"/>
              <a:gd name="connsiteX2-323" fmla="*/ 6407851 w 6407851"/>
              <a:gd name="connsiteY2-324" fmla="*/ 11876 h 3828226"/>
              <a:gd name="connsiteX3-325" fmla="*/ 6407851 w 6407851"/>
              <a:gd name="connsiteY3-326" fmla="*/ 2854446 h 3828226"/>
              <a:gd name="connsiteX4-327" fmla="*/ 5434071 w 6407851"/>
              <a:gd name="connsiteY4-328" fmla="*/ 3828226 h 3828226"/>
              <a:gd name="connsiteX5-329" fmla="*/ 35626 w 6407851"/>
              <a:gd name="connsiteY5-330" fmla="*/ 3828226 h 3828226"/>
              <a:gd name="connsiteX6-331" fmla="*/ 35626 w 6407851"/>
              <a:gd name="connsiteY6-332" fmla="*/ 3828226 h 3828226"/>
              <a:gd name="connsiteX7-333" fmla="*/ 0 w 6407851"/>
              <a:gd name="connsiteY7-334" fmla="*/ 498885 h 3828226"/>
              <a:gd name="connsiteX8-335" fmla="*/ 1032803 w 6407851"/>
              <a:gd name="connsiteY8-336" fmla="*/ 490586 h 3828226"/>
              <a:gd name="connsiteX9-337" fmla="*/ 1033156 w 6407851"/>
              <a:gd name="connsiteY9-338" fmla="*/ 0 h 3828226"/>
              <a:gd name="connsiteX0-339" fmla="*/ 998673 w 6373368"/>
              <a:gd name="connsiteY0-340" fmla="*/ 0 h 3828226"/>
              <a:gd name="connsiteX1-341" fmla="*/ 6373368 w 6373368"/>
              <a:gd name="connsiteY1-342" fmla="*/ 11876 h 3828226"/>
              <a:gd name="connsiteX2-343" fmla="*/ 6373368 w 6373368"/>
              <a:gd name="connsiteY2-344" fmla="*/ 11876 h 3828226"/>
              <a:gd name="connsiteX3-345" fmla="*/ 6373368 w 6373368"/>
              <a:gd name="connsiteY3-346" fmla="*/ 2854446 h 3828226"/>
              <a:gd name="connsiteX4-347" fmla="*/ 5399588 w 6373368"/>
              <a:gd name="connsiteY4-348" fmla="*/ 3828226 h 3828226"/>
              <a:gd name="connsiteX5-349" fmla="*/ 1143 w 6373368"/>
              <a:gd name="connsiteY5-350" fmla="*/ 3828226 h 3828226"/>
              <a:gd name="connsiteX6-351" fmla="*/ 1143 w 6373368"/>
              <a:gd name="connsiteY6-352" fmla="*/ 3828226 h 3828226"/>
              <a:gd name="connsiteX7-353" fmla="*/ 1143 w 6373368"/>
              <a:gd name="connsiteY7-354" fmla="*/ 451425 h 3828226"/>
              <a:gd name="connsiteX8-355" fmla="*/ 998320 w 6373368"/>
              <a:gd name="connsiteY8-356" fmla="*/ 490586 h 3828226"/>
              <a:gd name="connsiteX9-357" fmla="*/ 998673 w 6373368"/>
              <a:gd name="connsiteY9-358" fmla="*/ 0 h 3828226"/>
              <a:gd name="connsiteX0-359" fmla="*/ 998673 w 6373368"/>
              <a:gd name="connsiteY0-360" fmla="*/ 0 h 3828226"/>
              <a:gd name="connsiteX1-361" fmla="*/ 6373368 w 6373368"/>
              <a:gd name="connsiteY1-362" fmla="*/ 11876 h 3828226"/>
              <a:gd name="connsiteX2-363" fmla="*/ 6373368 w 6373368"/>
              <a:gd name="connsiteY2-364" fmla="*/ 11876 h 3828226"/>
              <a:gd name="connsiteX3-365" fmla="*/ 6373368 w 6373368"/>
              <a:gd name="connsiteY3-366" fmla="*/ 2854446 h 3828226"/>
              <a:gd name="connsiteX4-367" fmla="*/ 5399588 w 6373368"/>
              <a:gd name="connsiteY4-368" fmla="*/ 3828226 h 3828226"/>
              <a:gd name="connsiteX5-369" fmla="*/ 1143 w 6373368"/>
              <a:gd name="connsiteY5-370" fmla="*/ 3828226 h 3828226"/>
              <a:gd name="connsiteX6-371" fmla="*/ 1143 w 6373368"/>
              <a:gd name="connsiteY6-372" fmla="*/ 3828226 h 3828226"/>
              <a:gd name="connsiteX7-373" fmla="*/ 1143 w 6373368"/>
              <a:gd name="connsiteY7-374" fmla="*/ 487096 h 3828226"/>
              <a:gd name="connsiteX8-375" fmla="*/ 998320 w 6373368"/>
              <a:gd name="connsiteY8-376" fmla="*/ 490586 h 3828226"/>
              <a:gd name="connsiteX9-377" fmla="*/ 998673 w 6373368"/>
              <a:gd name="connsiteY9-378" fmla="*/ 0 h 3828226"/>
              <a:gd name="connsiteX0-379" fmla="*/ 998673 w 6373368"/>
              <a:gd name="connsiteY0-380" fmla="*/ 0 h 3828226"/>
              <a:gd name="connsiteX1-381" fmla="*/ 6373368 w 6373368"/>
              <a:gd name="connsiteY1-382" fmla="*/ 11876 h 3828226"/>
              <a:gd name="connsiteX2-383" fmla="*/ 6373368 w 6373368"/>
              <a:gd name="connsiteY2-384" fmla="*/ 11876 h 3828226"/>
              <a:gd name="connsiteX3-385" fmla="*/ 6373368 w 6373368"/>
              <a:gd name="connsiteY3-386" fmla="*/ 2854446 h 3828226"/>
              <a:gd name="connsiteX4-387" fmla="*/ 5890953 w 6373368"/>
              <a:gd name="connsiteY4-388" fmla="*/ 3364973 h 3828226"/>
              <a:gd name="connsiteX5-389" fmla="*/ 5399588 w 6373368"/>
              <a:gd name="connsiteY5-390" fmla="*/ 3828226 h 3828226"/>
              <a:gd name="connsiteX6-391" fmla="*/ 1143 w 6373368"/>
              <a:gd name="connsiteY6-392" fmla="*/ 3828226 h 3828226"/>
              <a:gd name="connsiteX7-393" fmla="*/ 1143 w 6373368"/>
              <a:gd name="connsiteY7-394" fmla="*/ 3828226 h 3828226"/>
              <a:gd name="connsiteX8-395" fmla="*/ 1143 w 6373368"/>
              <a:gd name="connsiteY8-396" fmla="*/ 487096 h 3828226"/>
              <a:gd name="connsiteX9-397" fmla="*/ 998320 w 6373368"/>
              <a:gd name="connsiteY9-398" fmla="*/ 490586 h 3828226"/>
              <a:gd name="connsiteX10" fmla="*/ 998673 w 6373368"/>
              <a:gd name="connsiteY10" fmla="*/ 0 h 3828226"/>
              <a:gd name="connsiteX0-399" fmla="*/ 998673 w 6373368"/>
              <a:gd name="connsiteY0-400" fmla="*/ 0 h 3828226"/>
              <a:gd name="connsiteX1-401" fmla="*/ 6373368 w 6373368"/>
              <a:gd name="connsiteY1-402" fmla="*/ 11876 h 3828226"/>
              <a:gd name="connsiteX2-403" fmla="*/ 6373368 w 6373368"/>
              <a:gd name="connsiteY2-404" fmla="*/ 11876 h 3828226"/>
              <a:gd name="connsiteX3-405" fmla="*/ 6373368 w 6373368"/>
              <a:gd name="connsiteY3-406" fmla="*/ 2854446 h 3828226"/>
              <a:gd name="connsiteX4-407" fmla="*/ 5427815 w 6373368"/>
              <a:gd name="connsiteY4-408" fmla="*/ 2854596 h 3828226"/>
              <a:gd name="connsiteX5-409" fmla="*/ 5399588 w 6373368"/>
              <a:gd name="connsiteY5-410" fmla="*/ 3828226 h 3828226"/>
              <a:gd name="connsiteX6-411" fmla="*/ 1143 w 6373368"/>
              <a:gd name="connsiteY6-412" fmla="*/ 3828226 h 3828226"/>
              <a:gd name="connsiteX7-413" fmla="*/ 1143 w 6373368"/>
              <a:gd name="connsiteY7-414" fmla="*/ 3828226 h 3828226"/>
              <a:gd name="connsiteX8-415" fmla="*/ 1143 w 6373368"/>
              <a:gd name="connsiteY8-416" fmla="*/ 487096 h 3828226"/>
              <a:gd name="connsiteX9-417" fmla="*/ 998320 w 6373368"/>
              <a:gd name="connsiteY9-418" fmla="*/ 490586 h 3828226"/>
              <a:gd name="connsiteX10-419" fmla="*/ 998673 w 6373368"/>
              <a:gd name="connsiteY10-420" fmla="*/ 0 h 3828226"/>
              <a:gd name="connsiteX0-421" fmla="*/ 998673 w 6373368"/>
              <a:gd name="connsiteY0-422" fmla="*/ 0 h 3828226"/>
              <a:gd name="connsiteX1-423" fmla="*/ 6373368 w 6373368"/>
              <a:gd name="connsiteY1-424" fmla="*/ 11876 h 3828226"/>
              <a:gd name="connsiteX2-425" fmla="*/ 6373368 w 6373368"/>
              <a:gd name="connsiteY2-426" fmla="*/ 11876 h 3828226"/>
              <a:gd name="connsiteX3-427" fmla="*/ 6373368 w 6373368"/>
              <a:gd name="connsiteY3-428" fmla="*/ 2854446 h 3828226"/>
              <a:gd name="connsiteX4-429" fmla="*/ 5427815 w 6373368"/>
              <a:gd name="connsiteY4-430" fmla="*/ 2842982 h 3828226"/>
              <a:gd name="connsiteX5-431" fmla="*/ 5399588 w 6373368"/>
              <a:gd name="connsiteY5-432" fmla="*/ 3828226 h 3828226"/>
              <a:gd name="connsiteX6-433" fmla="*/ 1143 w 6373368"/>
              <a:gd name="connsiteY6-434" fmla="*/ 3828226 h 3828226"/>
              <a:gd name="connsiteX7-435" fmla="*/ 1143 w 6373368"/>
              <a:gd name="connsiteY7-436" fmla="*/ 3828226 h 3828226"/>
              <a:gd name="connsiteX8-437" fmla="*/ 1143 w 6373368"/>
              <a:gd name="connsiteY8-438" fmla="*/ 487096 h 3828226"/>
              <a:gd name="connsiteX9-439" fmla="*/ 998320 w 6373368"/>
              <a:gd name="connsiteY9-440" fmla="*/ 490586 h 3828226"/>
              <a:gd name="connsiteX10-441" fmla="*/ 998673 w 6373368"/>
              <a:gd name="connsiteY10-442" fmla="*/ 0 h 3828226"/>
              <a:gd name="connsiteX0-443" fmla="*/ 998673 w 6373368"/>
              <a:gd name="connsiteY0-444" fmla="*/ 0 h 3828226"/>
              <a:gd name="connsiteX1-445" fmla="*/ 6373368 w 6373368"/>
              <a:gd name="connsiteY1-446" fmla="*/ 11876 h 3828226"/>
              <a:gd name="connsiteX2-447" fmla="*/ 6373368 w 6373368"/>
              <a:gd name="connsiteY2-448" fmla="*/ 11876 h 3828226"/>
              <a:gd name="connsiteX3-449" fmla="*/ 6373368 w 6373368"/>
              <a:gd name="connsiteY3-450" fmla="*/ 2854446 h 3828226"/>
              <a:gd name="connsiteX4-451" fmla="*/ 5404065 w 6373368"/>
              <a:gd name="connsiteY4-452" fmla="*/ 2855119 h 3828226"/>
              <a:gd name="connsiteX5-453" fmla="*/ 5399588 w 6373368"/>
              <a:gd name="connsiteY5-454" fmla="*/ 3828226 h 3828226"/>
              <a:gd name="connsiteX6-455" fmla="*/ 1143 w 6373368"/>
              <a:gd name="connsiteY6-456" fmla="*/ 3828226 h 3828226"/>
              <a:gd name="connsiteX7-457" fmla="*/ 1143 w 6373368"/>
              <a:gd name="connsiteY7-458" fmla="*/ 3828226 h 3828226"/>
              <a:gd name="connsiteX8-459" fmla="*/ 1143 w 6373368"/>
              <a:gd name="connsiteY8-460" fmla="*/ 487096 h 3828226"/>
              <a:gd name="connsiteX9-461" fmla="*/ 998320 w 6373368"/>
              <a:gd name="connsiteY9-462" fmla="*/ 490586 h 3828226"/>
              <a:gd name="connsiteX10-463" fmla="*/ 998673 w 6373368"/>
              <a:gd name="connsiteY10-464" fmla="*/ 0 h 3828226"/>
              <a:gd name="connsiteX0-465" fmla="*/ 998673 w 6373368"/>
              <a:gd name="connsiteY0-466" fmla="*/ 0 h 3828226"/>
              <a:gd name="connsiteX1-467" fmla="*/ 6373368 w 6373368"/>
              <a:gd name="connsiteY1-468" fmla="*/ 11876 h 3828226"/>
              <a:gd name="connsiteX2-469" fmla="*/ 6373368 w 6373368"/>
              <a:gd name="connsiteY2-470" fmla="*/ 11876 h 3828226"/>
              <a:gd name="connsiteX3-471" fmla="*/ 6373368 w 6373368"/>
              <a:gd name="connsiteY3-472" fmla="*/ 2854446 h 3828226"/>
              <a:gd name="connsiteX4-473" fmla="*/ 5404065 w 6373368"/>
              <a:gd name="connsiteY4-474" fmla="*/ 3069156 h 3828226"/>
              <a:gd name="connsiteX5-475" fmla="*/ 5399588 w 6373368"/>
              <a:gd name="connsiteY5-476" fmla="*/ 3828226 h 3828226"/>
              <a:gd name="connsiteX6-477" fmla="*/ 1143 w 6373368"/>
              <a:gd name="connsiteY6-478" fmla="*/ 3828226 h 3828226"/>
              <a:gd name="connsiteX7-479" fmla="*/ 1143 w 6373368"/>
              <a:gd name="connsiteY7-480" fmla="*/ 3828226 h 3828226"/>
              <a:gd name="connsiteX8-481" fmla="*/ 1143 w 6373368"/>
              <a:gd name="connsiteY8-482" fmla="*/ 487096 h 3828226"/>
              <a:gd name="connsiteX9-483" fmla="*/ 998320 w 6373368"/>
              <a:gd name="connsiteY9-484" fmla="*/ 490586 h 3828226"/>
              <a:gd name="connsiteX10-485" fmla="*/ 998673 w 6373368"/>
              <a:gd name="connsiteY10-486" fmla="*/ 0 h 3828226"/>
              <a:gd name="connsiteX0-487" fmla="*/ 998673 w 6373368"/>
              <a:gd name="connsiteY0-488" fmla="*/ 0 h 3828226"/>
              <a:gd name="connsiteX1-489" fmla="*/ 6373368 w 6373368"/>
              <a:gd name="connsiteY1-490" fmla="*/ 11876 h 3828226"/>
              <a:gd name="connsiteX2-491" fmla="*/ 6373368 w 6373368"/>
              <a:gd name="connsiteY2-492" fmla="*/ 11876 h 3828226"/>
              <a:gd name="connsiteX3-493" fmla="*/ 6373368 w 6373368"/>
              <a:gd name="connsiteY3-494" fmla="*/ 3056606 h 3828226"/>
              <a:gd name="connsiteX4-495" fmla="*/ 5404065 w 6373368"/>
              <a:gd name="connsiteY4-496" fmla="*/ 3069156 h 3828226"/>
              <a:gd name="connsiteX5-497" fmla="*/ 5399588 w 6373368"/>
              <a:gd name="connsiteY5-498" fmla="*/ 3828226 h 3828226"/>
              <a:gd name="connsiteX6-499" fmla="*/ 1143 w 6373368"/>
              <a:gd name="connsiteY6-500" fmla="*/ 3828226 h 3828226"/>
              <a:gd name="connsiteX7-501" fmla="*/ 1143 w 6373368"/>
              <a:gd name="connsiteY7-502" fmla="*/ 3828226 h 3828226"/>
              <a:gd name="connsiteX8-503" fmla="*/ 1143 w 6373368"/>
              <a:gd name="connsiteY8-504" fmla="*/ 487096 h 3828226"/>
              <a:gd name="connsiteX9-505" fmla="*/ 998320 w 6373368"/>
              <a:gd name="connsiteY9-506" fmla="*/ 490586 h 3828226"/>
              <a:gd name="connsiteX10-507" fmla="*/ 998673 w 6373368"/>
              <a:gd name="connsiteY10-508" fmla="*/ 0 h 3828226"/>
              <a:gd name="connsiteX0-509" fmla="*/ 998673 w 6373368"/>
              <a:gd name="connsiteY0-510" fmla="*/ 0 h 3828226"/>
              <a:gd name="connsiteX1-511" fmla="*/ 6373368 w 6373368"/>
              <a:gd name="connsiteY1-512" fmla="*/ 11876 h 3828226"/>
              <a:gd name="connsiteX2-513" fmla="*/ 6373368 w 6373368"/>
              <a:gd name="connsiteY2-514" fmla="*/ 11876 h 3828226"/>
              <a:gd name="connsiteX3-515" fmla="*/ 6337742 w 6373368"/>
              <a:gd name="connsiteY3-516" fmla="*/ 3092516 h 3828226"/>
              <a:gd name="connsiteX4-517" fmla="*/ 5404065 w 6373368"/>
              <a:gd name="connsiteY4-518" fmla="*/ 3069156 h 3828226"/>
              <a:gd name="connsiteX5-519" fmla="*/ 5399588 w 6373368"/>
              <a:gd name="connsiteY5-520" fmla="*/ 3828226 h 3828226"/>
              <a:gd name="connsiteX6-521" fmla="*/ 1143 w 6373368"/>
              <a:gd name="connsiteY6-522" fmla="*/ 3828226 h 3828226"/>
              <a:gd name="connsiteX7-523" fmla="*/ 1143 w 6373368"/>
              <a:gd name="connsiteY7-524" fmla="*/ 3828226 h 3828226"/>
              <a:gd name="connsiteX8-525" fmla="*/ 1143 w 6373368"/>
              <a:gd name="connsiteY8-526" fmla="*/ 487096 h 3828226"/>
              <a:gd name="connsiteX9-527" fmla="*/ 998320 w 6373368"/>
              <a:gd name="connsiteY9-528" fmla="*/ 490586 h 3828226"/>
              <a:gd name="connsiteX10-529" fmla="*/ 998673 w 6373368"/>
              <a:gd name="connsiteY10-530" fmla="*/ 0 h 3828226"/>
              <a:gd name="connsiteX0-531" fmla="*/ 998673 w 6373368"/>
              <a:gd name="connsiteY0-532" fmla="*/ 0 h 3828226"/>
              <a:gd name="connsiteX1-533" fmla="*/ 6373368 w 6373368"/>
              <a:gd name="connsiteY1-534" fmla="*/ 11876 h 3828226"/>
              <a:gd name="connsiteX2-535" fmla="*/ 6373368 w 6373368"/>
              <a:gd name="connsiteY2-536" fmla="*/ 11876 h 3828226"/>
              <a:gd name="connsiteX3-537" fmla="*/ 6337742 w 6373368"/>
              <a:gd name="connsiteY3-538" fmla="*/ 3045294 h 3828226"/>
              <a:gd name="connsiteX4-539" fmla="*/ 5404065 w 6373368"/>
              <a:gd name="connsiteY4-540" fmla="*/ 3069156 h 3828226"/>
              <a:gd name="connsiteX5-541" fmla="*/ 5399588 w 6373368"/>
              <a:gd name="connsiteY5-542" fmla="*/ 3828226 h 3828226"/>
              <a:gd name="connsiteX6-543" fmla="*/ 1143 w 6373368"/>
              <a:gd name="connsiteY6-544" fmla="*/ 3828226 h 3828226"/>
              <a:gd name="connsiteX7-545" fmla="*/ 1143 w 6373368"/>
              <a:gd name="connsiteY7-546" fmla="*/ 3828226 h 3828226"/>
              <a:gd name="connsiteX8-547" fmla="*/ 1143 w 6373368"/>
              <a:gd name="connsiteY8-548" fmla="*/ 487096 h 3828226"/>
              <a:gd name="connsiteX9-549" fmla="*/ 998320 w 6373368"/>
              <a:gd name="connsiteY9-550" fmla="*/ 490586 h 3828226"/>
              <a:gd name="connsiteX10-551" fmla="*/ 998673 w 6373368"/>
              <a:gd name="connsiteY10-552" fmla="*/ 0 h 3828226"/>
              <a:gd name="connsiteX0-553" fmla="*/ 998673 w 6373368"/>
              <a:gd name="connsiteY0-554" fmla="*/ 0 h 3828226"/>
              <a:gd name="connsiteX1-555" fmla="*/ 6373368 w 6373368"/>
              <a:gd name="connsiteY1-556" fmla="*/ 11876 h 3828226"/>
              <a:gd name="connsiteX2-557" fmla="*/ 6373368 w 6373368"/>
              <a:gd name="connsiteY2-558" fmla="*/ 11876 h 3828226"/>
              <a:gd name="connsiteX3-559" fmla="*/ 6337742 w 6373368"/>
              <a:gd name="connsiteY3-560" fmla="*/ 3045294 h 3828226"/>
              <a:gd name="connsiteX4-561" fmla="*/ 6330340 w 6373368"/>
              <a:gd name="connsiteY4-562" fmla="*/ 3068062 h 3828226"/>
              <a:gd name="connsiteX5-563" fmla="*/ 5404065 w 6373368"/>
              <a:gd name="connsiteY5-564" fmla="*/ 3069156 h 3828226"/>
              <a:gd name="connsiteX6-565" fmla="*/ 5399588 w 6373368"/>
              <a:gd name="connsiteY6-566" fmla="*/ 3828226 h 3828226"/>
              <a:gd name="connsiteX7-567" fmla="*/ 1143 w 6373368"/>
              <a:gd name="connsiteY7-568" fmla="*/ 3828226 h 3828226"/>
              <a:gd name="connsiteX8-569" fmla="*/ 1143 w 6373368"/>
              <a:gd name="connsiteY8-570" fmla="*/ 3828226 h 3828226"/>
              <a:gd name="connsiteX9-571" fmla="*/ 1143 w 6373368"/>
              <a:gd name="connsiteY9-572" fmla="*/ 487096 h 3828226"/>
              <a:gd name="connsiteX10-573" fmla="*/ 998320 w 6373368"/>
              <a:gd name="connsiteY10-574" fmla="*/ 490586 h 3828226"/>
              <a:gd name="connsiteX11" fmla="*/ 998673 w 6373368"/>
              <a:gd name="connsiteY11" fmla="*/ 0 h 3828226"/>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37" y="connsiteY9-38"/>
              </a:cxn>
              <a:cxn ang="0">
                <a:pos x="connsiteX10-419" y="connsiteY10-420"/>
              </a:cxn>
              <a:cxn ang="0">
                <a:pos x="connsiteX11" y="connsiteY11"/>
              </a:cxn>
            </a:cxnLst>
            <a:rect l="l" t="t" r="r" b="b"/>
            <a:pathLst>
              <a:path w="6373368" h="3828226">
                <a:moveTo>
                  <a:pt x="998673" y="0"/>
                </a:moveTo>
                <a:lnTo>
                  <a:pt x="6373368" y="11876"/>
                </a:lnTo>
                <a:lnTo>
                  <a:pt x="6373368" y="11876"/>
                </a:lnTo>
                <a:lnTo>
                  <a:pt x="6337742" y="3045294"/>
                </a:lnTo>
                <a:cubicBezTo>
                  <a:pt x="6319441" y="3041007"/>
                  <a:pt x="6348641" y="3072349"/>
                  <a:pt x="6330340" y="3068062"/>
                </a:cubicBezTo>
                <a:lnTo>
                  <a:pt x="5404065" y="3069156"/>
                </a:lnTo>
                <a:cubicBezTo>
                  <a:pt x="5402573" y="3393525"/>
                  <a:pt x="5401080" y="3503857"/>
                  <a:pt x="5399588" y="3828226"/>
                </a:cubicBezTo>
                <a:lnTo>
                  <a:pt x="1143" y="3828226"/>
                </a:lnTo>
                <a:lnTo>
                  <a:pt x="1143" y="3828226"/>
                </a:lnTo>
                <a:cubicBezTo>
                  <a:pt x="-2815" y="2726324"/>
                  <a:pt x="5101" y="1588998"/>
                  <a:pt x="1143" y="487096"/>
                </a:cubicBezTo>
                <a:lnTo>
                  <a:pt x="998320" y="490586"/>
                </a:lnTo>
                <a:cubicBezTo>
                  <a:pt x="998438" y="327057"/>
                  <a:pt x="998555" y="163529"/>
                  <a:pt x="998673" y="0"/>
                </a:cubicBezTo>
                <a:close/>
              </a:path>
            </a:pathLst>
          </a:custGeom>
          <a:gradFill flip="none" rotWithShape="1">
            <a:gsLst>
              <a:gs pos="60000">
                <a:schemeClr val="bg1">
                  <a:lumMod val="95000"/>
                </a:schemeClr>
              </a:gs>
              <a:gs pos="100000">
                <a:schemeClr val="bg1"/>
              </a:gs>
              <a:gs pos="0">
                <a:schemeClr val="bg1">
                  <a:lumMod val="75000"/>
                </a:schemeClr>
              </a:gs>
            </a:gsLst>
            <a:lin ang="7200000" scaled="0"/>
            <a:tileRect/>
          </a:gradFill>
          <a:effectLst>
            <a:glow rad="38100">
              <a:schemeClr val="bg1"/>
            </a:glow>
            <a:outerShdw blurRad="279400" dist="139700" dir="7560000" algn="ctr" rotWithShape="0">
              <a:srgbClr val="000000">
                <a:alpha val="55000"/>
              </a:srgbClr>
            </a:outerShdw>
          </a:effectLst>
        </p:spPr>
        <p:txBody>
          <a:bodyPr anchor="ctr"/>
          <a:lstStyle>
            <a:lvl1pPr marL="342900" indent="-342900">
              <a:buFontTx/>
              <a:buBlip>
                <a:blip r:embed="rId2"/>
              </a:buBlip>
              <a:defRPr/>
            </a:lvl1pPr>
            <a:lvl2pPr marL="742950" indent="-285750">
              <a:buFontTx/>
              <a:buBlip>
                <a:blip r:embed="rId3"/>
              </a:buBlip>
              <a:defRPr/>
            </a:lvl2pPr>
            <a:lvl3pPr marL="1143000" indent="-228600">
              <a:buFontTx/>
              <a:buBlip>
                <a:blip r:embed="rId4"/>
              </a:buBlip>
              <a:defRPr/>
            </a:lvl3pPr>
            <a:lvl4pPr marL="1600200" indent="-228600">
              <a:buFontTx/>
              <a:buBlip>
                <a:blip r:embed="rId5"/>
              </a:buBlip>
              <a:defRPr/>
            </a:lvl4pPr>
            <a:lvl5pPr marL="2057400" indent="-228600">
              <a:buFontTx/>
              <a:buBlip>
                <a:blip r:embed="rId6"/>
              </a:buBlip>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9" name="矩形 18"/>
          <p:cNvSpPr/>
          <p:nvPr userDrawn="1"/>
        </p:nvSpPr>
        <p:spPr>
          <a:xfrm>
            <a:off x="251520" y="1628800"/>
            <a:ext cx="2304256" cy="1080120"/>
          </a:xfrm>
          <a:prstGeom prst="rect">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0" name="矩形 19"/>
          <p:cNvSpPr/>
          <p:nvPr userDrawn="1"/>
        </p:nvSpPr>
        <p:spPr>
          <a:xfrm>
            <a:off x="270000" y="1656000"/>
            <a:ext cx="2268000" cy="1044000"/>
          </a:xfrm>
          <a:prstGeom prst="rect">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1" name="矩形 20"/>
          <p:cNvSpPr/>
          <p:nvPr userDrawn="1"/>
        </p:nvSpPr>
        <p:spPr>
          <a:xfrm>
            <a:off x="7227961" y="5606201"/>
            <a:ext cx="1828617" cy="905557"/>
          </a:xfrm>
          <a:prstGeom prst="rect">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2" name="矩形 21"/>
          <p:cNvSpPr/>
          <p:nvPr userDrawn="1"/>
        </p:nvSpPr>
        <p:spPr>
          <a:xfrm>
            <a:off x="7236652" y="5627565"/>
            <a:ext cx="1799844" cy="875274"/>
          </a:xfrm>
          <a:prstGeom prst="rect">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4" name="内容占位符 23"/>
          <p:cNvSpPr>
            <a:spLocks noGrp="1"/>
          </p:cNvSpPr>
          <p:nvPr>
            <p:ph sz="quarter" idx="16"/>
          </p:nvPr>
        </p:nvSpPr>
        <p:spPr>
          <a:xfrm>
            <a:off x="342230" y="1773238"/>
            <a:ext cx="2088000" cy="828000"/>
          </a:xfrm>
          <a:gradFill flip="none" rotWithShape="1">
            <a:gsLst>
              <a:gs pos="0">
                <a:srgbClr val="83D1E3">
                  <a:shade val="30000"/>
                  <a:satMod val="115000"/>
                </a:srgbClr>
              </a:gs>
              <a:gs pos="50000">
                <a:srgbClr val="83D1E3">
                  <a:shade val="67500"/>
                  <a:satMod val="115000"/>
                </a:srgbClr>
              </a:gs>
              <a:gs pos="100000">
                <a:srgbClr val="83D1E3">
                  <a:shade val="100000"/>
                  <a:satMod val="115000"/>
                </a:srgbClr>
              </a:gs>
            </a:gsLst>
            <a:lin ang="16200000" scaled="1"/>
            <a:tileRect/>
          </a:gradFill>
          <a:effectLst>
            <a:innerShdw blurRad="63500" dist="50800" dir="18900000">
              <a:prstClr val="black">
                <a:alpha val="50000"/>
              </a:prstClr>
            </a:innerShdw>
          </a:effectLst>
        </p:spPr>
        <p:txBody>
          <a:bodyPr anchor="ctr"/>
          <a:lstStyle>
            <a:lvl1pPr marL="0" indent="0" algn="ctr">
              <a:buNone/>
              <a:defRPr>
                <a:solidFill>
                  <a:schemeClr val="bg1"/>
                </a:solidFill>
                <a:effectLst>
                  <a:innerShdw blurRad="25400" dist="25400" dir="18900000">
                    <a:prstClr val="black">
                      <a:alpha val="50000"/>
                    </a:prstClr>
                  </a:innerShdw>
                </a:effectLst>
              </a:defRPr>
            </a:lvl1pPr>
          </a:lstStyle>
          <a:p>
            <a:pPr lvl="0"/>
            <a:endParaRPr lang="zh-CN" altLang="en-US" dirty="0"/>
          </a:p>
        </p:txBody>
      </p:sp>
      <p:sp>
        <p:nvSpPr>
          <p:cNvPr id="25" name="内容占位符 23"/>
          <p:cNvSpPr>
            <a:spLocks noGrp="1"/>
          </p:cNvSpPr>
          <p:nvPr>
            <p:ph sz="quarter" idx="17"/>
          </p:nvPr>
        </p:nvSpPr>
        <p:spPr>
          <a:xfrm>
            <a:off x="7332269" y="5698979"/>
            <a:ext cx="1620000" cy="720000"/>
          </a:xfrm>
          <a:solidFill>
            <a:srgbClr val="92D050"/>
          </a:solidFill>
          <a:effectLst>
            <a:innerShdw blurRad="63500" dist="50800" dir="18900000">
              <a:prstClr val="black">
                <a:alpha val="50000"/>
              </a:prstClr>
            </a:innerShdw>
          </a:effectLst>
        </p:spPr>
        <p:txBody>
          <a:bodyPr anchor="ctr"/>
          <a:lstStyle>
            <a:lvl1pPr marL="0" indent="0" algn="ctr">
              <a:buNone/>
              <a:defRPr>
                <a:solidFill>
                  <a:schemeClr val="bg1"/>
                </a:solidFill>
                <a:effectLst>
                  <a:innerShdw blurRad="25400" dist="25400" dir="18900000">
                    <a:prstClr val="black">
                      <a:alpha val="50000"/>
                    </a:prstClr>
                  </a:innerShdw>
                </a:effectLst>
              </a:defRPr>
            </a:lvl1pPr>
          </a:lstStyle>
          <a:p>
            <a:pPr lvl="0"/>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3074" y="30296"/>
            <a:ext cx="7727278" cy="1024261"/>
          </a:xfrm>
          <a:gradFill flip="none" rotWithShape="1">
            <a:gsLst>
              <a:gs pos="44000">
                <a:schemeClr val="bg1">
                  <a:lumMod val="95000"/>
                </a:schemeClr>
              </a:gs>
              <a:gs pos="100000">
                <a:schemeClr val="bg1"/>
              </a:gs>
              <a:gs pos="0">
                <a:schemeClr val="bg1">
                  <a:lumMod val="75000"/>
                </a:schemeClr>
              </a:gs>
              <a:gs pos="100000">
                <a:srgbClr val="8BC5FF"/>
              </a:gs>
              <a:gs pos="100000">
                <a:srgbClr val="8BC5FF"/>
              </a:gs>
            </a:gsLst>
            <a:lin ang="5400000" scaled="1"/>
            <a:tileRect/>
          </a:gradFill>
          <a:effectLst>
            <a:innerShdw blurRad="63500" dist="50800" dir="16200000">
              <a:prstClr val="black">
                <a:alpha val="50000"/>
              </a:prstClr>
            </a:innerShdw>
          </a:effectLst>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59703" y="6356350"/>
            <a:ext cx="2630836" cy="365125"/>
          </a:xfrm>
          <a:prstGeom prst="roundRect">
            <a:avLst/>
          </a:prstGeom>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grpSp>
        <p:nvGrpSpPr>
          <p:cNvPr id="10" name="组合 9"/>
          <p:cNvGrpSpPr/>
          <p:nvPr userDrawn="1"/>
        </p:nvGrpSpPr>
        <p:grpSpPr>
          <a:xfrm>
            <a:off x="7884368" y="-7628"/>
            <a:ext cx="1224000" cy="1060364"/>
            <a:chOff x="7524328" y="260696"/>
            <a:chExt cx="1224000" cy="1060364"/>
          </a:xfrm>
        </p:grpSpPr>
        <p:sp>
          <p:nvSpPr>
            <p:cNvPr id="9" name="椭圆形标注 8"/>
            <p:cNvSpPr/>
            <p:nvPr userDrawn="1"/>
          </p:nvSpPr>
          <p:spPr>
            <a:xfrm>
              <a:off x="7524328" y="260696"/>
              <a:ext cx="1224000" cy="1060364"/>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path path="circle">
                <a:fillToRect t="100000" r="100000"/>
              </a:path>
              <a:tileRect l="-100000" b="-100000"/>
            </a:gradFill>
            <a:ln>
              <a:noFill/>
            </a:ln>
            <a:effectLst>
              <a:outerShdw blurRad="101600" dist="88900" dir="72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8" name="椭圆形标注 7"/>
            <p:cNvSpPr/>
            <p:nvPr userDrawn="1"/>
          </p:nvSpPr>
          <p:spPr>
            <a:xfrm>
              <a:off x="7560264" y="296652"/>
              <a:ext cx="1152128" cy="972108"/>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2" name="文本占位符 11"/>
          <p:cNvSpPr>
            <a:spLocks noGrp="1"/>
          </p:cNvSpPr>
          <p:nvPr>
            <p:ph type="body" sz="quarter" idx="14" hasCustomPrompt="1"/>
          </p:nvPr>
        </p:nvSpPr>
        <p:spPr>
          <a:xfrm>
            <a:off x="8028248" y="108556"/>
            <a:ext cx="914400" cy="914400"/>
          </a:xfrm>
        </p:spPr>
        <p:txBody>
          <a:bodyPr>
            <a:noAutofit/>
          </a:bodyPr>
          <a:lstStyle>
            <a:lvl1pPr marL="0" indent="0">
              <a:buNone/>
              <a:defRPr sz="4800">
                <a:solidFill>
                  <a:srgbClr val="3399FF"/>
                </a:solidFill>
                <a:effectLst>
                  <a:innerShdw blurRad="63500" dist="50800" dir="16200000">
                    <a:prstClr val="black">
                      <a:alpha val="50000"/>
                    </a:prstClr>
                  </a:innerShdw>
                </a:effectLst>
                <a:latin typeface="Cooper Black" panose="0208090404030B020404" pitchFamily="18" charset="0"/>
              </a:defRPr>
            </a:lvl1pPr>
          </a:lstStyle>
          <a:p>
            <a:pPr lvl="0"/>
            <a:r>
              <a:rPr lang="en-US" altLang="zh-CN" dirty="0"/>
              <a:t>01</a:t>
            </a:r>
            <a:endParaRPr lang="zh-CN" altLang="en-US" dirty="0"/>
          </a:p>
        </p:txBody>
      </p:sp>
      <p:sp>
        <p:nvSpPr>
          <p:cNvPr id="19" name="矩形 18"/>
          <p:cNvSpPr/>
          <p:nvPr userDrawn="1"/>
        </p:nvSpPr>
        <p:spPr>
          <a:xfrm>
            <a:off x="5747131" y="1385866"/>
            <a:ext cx="2933873" cy="2124566"/>
          </a:xfrm>
          <a:prstGeom prst="rect">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0" name="矩形 19"/>
          <p:cNvSpPr/>
          <p:nvPr userDrawn="1"/>
        </p:nvSpPr>
        <p:spPr>
          <a:xfrm>
            <a:off x="5765612" y="1413065"/>
            <a:ext cx="2887710" cy="2053519"/>
          </a:xfrm>
          <a:prstGeom prst="rect">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1" name="矩形 20"/>
          <p:cNvSpPr/>
          <p:nvPr userDrawn="1"/>
        </p:nvSpPr>
        <p:spPr>
          <a:xfrm>
            <a:off x="147212" y="1310904"/>
            <a:ext cx="3608785" cy="2094776"/>
          </a:xfrm>
          <a:prstGeom prst="rect">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2" name="矩形 21"/>
          <p:cNvSpPr/>
          <p:nvPr userDrawn="1"/>
        </p:nvSpPr>
        <p:spPr>
          <a:xfrm>
            <a:off x="155902" y="1332268"/>
            <a:ext cx="3552001" cy="2024724"/>
          </a:xfrm>
          <a:prstGeom prst="rect">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4" name="内容占位符 23"/>
          <p:cNvSpPr>
            <a:spLocks noGrp="1"/>
          </p:cNvSpPr>
          <p:nvPr>
            <p:ph sz="quarter" idx="16"/>
          </p:nvPr>
        </p:nvSpPr>
        <p:spPr>
          <a:xfrm>
            <a:off x="5873913" y="1530303"/>
            <a:ext cx="2658527" cy="1826689"/>
          </a:xfrm>
          <a:gradFill flip="none" rotWithShape="1">
            <a:gsLst>
              <a:gs pos="0">
                <a:srgbClr val="83D1E3">
                  <a:shade val="30000"/>
                  <a:satMod val="115000"/>
                </a:srgbClr>
              </a:gs>
              <a:gs pos="50000">
                <a:srgbClr val="83D1E3">
                  <a:shade val="67500"/>
                  <a:satMod val="115000"/>
                </a:srgbClr>
              </a:gs>
              <a:gs pos="100000">
                <a:srgbClr val="83D1E3">
                  <a:shade val="100000"/>
                  <a:satMod val="115000"/>
                </a:srgbClr>
              </a:gs>
            </a:gsLst>
            <a:lin ang="16200000" scaled="1"/>
            <a:tileRect/>
          </a:gradFill>
          <a:effectLst>
            <a:innerShdw blurRad="63500" dist="50800" dir="18900000">
              <a:prstClr val="black">
                <a:alpha val="50000"/>
              </a:prstClr>
            </a:innerShdw>
          </a:effectLst>
        </p:spPr>
        <p:txBody>
          <a:bodyPr anchor="ctr"/>
          <a:lstStyle>
            <a:lvl1pPr marL="0" indent="0" algn="ctr">
              <a:buNone/>
              <a:defRPr baseline="0">
                <a:solidFill>
                  <a:srgbClr val="002060"/>
                </a:solidFill>
                <a:effectLst>
                  <a:innerShdw blurRad="25400" dist="25400" dir="18900000">
                    <a:prstClr val="black">
                      <a:alpha val="50000"/>
                    </a:prstClr>
                  </a:innerShdw>
                </a:effectLst>
                <a:latin typeface="Arial Rounded MT Bold" panose="020F0704030504030204" pitchFamily="34" charset="0"/>
              </a:defRPr>
            </a:lvl1pPr>
          </a:lstStyle>
          <a:p>
            <a:pPr lvl="0"/>
            <a:endParaRPr lang="zh-CN" altLang="en-US" dirty="0"/>
          </a:p>
        </p:txBody>
      </p:sp>
      <p:sp>
        <p:nvSpPr>
          <p:cNvPr id="25" name="内容占位符 23"/>
          <p:cNvSpPr>
            <a:spLocks noGrp="1"/>
          </p:cNvSpPr>
          <p:nvPr>
            <p:ph sz="quarter" idx="17"/>
          </p:nvPr>
        </p:nvSpPr>
        <p:spPr>
          <a:xfrm>
            <a:off x="251519" y="1412776"/>
            <a:ext cx="3384000" cy="1872000"/>
          </a:xfrm>
          <a:solidFill>
            <a:srgbClr val="92D050"/>
          </a:solidFill>
          <a:effectLst>
            <a:innerShdw blurRad="63500" dist="50800" dir="18900000">
              <a:prstClr val="black">
                <a:alpha val="50000"/>
              </a:prstClr>
            </a:innerShdw>
          </a:effectLst>
        </p:spPr>
        <p:txBody>
          <a:bodyPr anchor="ctr"/>
          <a:lstStyle>
            <a:lvl1pPr marL="0" indent="0" algn="ctr">
              <a:buNone/>
              <a:defRPr baseline="0">
                <a:solidFill>
                  <a:schemeClr val="tx1"/>
                </a:solidFill>
                <a:effectLst>
                  <a:outerShdw blurRad="50800" dist="38100" algn="l" rotWithShape="0">
                    <a:schemeClr val="bg1">
                      <a:alpha val="40000"/>
                    </a:schemeClr>
                  </a:outerShdw>
                </a:effectLst>
                <a:latin typeface="Arial Rounded MT Bold" panose="020F0704030504030204" pitchFamily="34" charset="0"/>
              </a:defRPr>
            </a:lvl1pPr>
          </a:lstStyle>
          <a:p>
            <a:pPr lvl="0"/>
            <a:endParaRPr lang="zh-CN" altLang="en-US" dirty="0"/>
          </a:p>
        </p:txBody>
      </p:sp>
      <p:sp>
        <p:nvSpPr>
          <p:cNvPr id="7" name="同心圆 6"/>
          <p:cNvSpPr/>
          <p:nvPr userDrawn="1"/>
        </p:nvSpPr>
        <p:spPr>
          <a:xfrm>
            <a:off x="3419872" y="2924944"/>
            <a:ext cx="2592288" cy="2592288"/>
          </a:xfrm>
          <a:prstGeom prst="donut">
            <a:avLst>
              <a:gd name="adj" fmla="val 11218"/>
            </a:avLst>
          </a:prstGeom>
          <a:solidFill>
            <a:srgbClr val="8BC5F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black"/>
              </a:solidFill>
            </a:endParaRPr>
          </a:p>
        </p:txBody>
      </p:sp>
      <p:sp>
        <p:nvSpPr>
          <p:cNvPr id="11" name="椭圆 10"/>
          <p:cNvSpPr/>
          <p:nvPr userDrawn="1"/>
        </p:nvSpPr>
        <p:spPr>
          <a:xfrm>
            <a:off x="3733200" y="3232800"/>
            <a:ext cx="1980000" cy="1980000"/>
          </a:xfrm>
          <a:prstGeom prst="ellipse">
            <a:avLst/>
          </a:prstGeom>
          <a:gradFill flip="none" rotWithShape="1">
            <a:gsLst>
              <a:gs pos="0">
                <a:schemeClr val="bg1">
                  <a:lumMod val="65000"/>
                </a:schemeClr>
              </a:gs>
              <a:gs pos="50000">
                <a:schemeClr val="bg1">
                  <a:lumMod val="85000"/>
                </a:schemeClr>
              </a:gs>
              <a:gs pos="100000">
                <a:schemeClr val="bg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nvGrpSpPr>
          <p:cNvPr id="23" name="组合 22"/>
          <p:cNvGrpSpPr/>
          <p:nvPr userDrawn="1"/>
        </p:nvGrpSpPr>
        <p:grpSpPr>
          <a:xfrm>
            <a:off x="3190009" y="3047758"/>
            <a:ext cx="719676" cy="679800"/>
            <a:chOff x="5436096" y="1700808"/>
            <a:chExt cx="1872208" cy="1768472"/>
          </a:xfrm>
        </p:grpSpPr>
        <p:sp>
          <p:nvSpPr>
            <p:cNvPr id="26" name="椭圆 25"/>
            <p:cNvSpPr/>
            <p:nvPr userDrawn="1"/>
          </p:nvSpPr>
          <p:spPr>
            <a:xfrm>
              <a:off x="5436096" y="1700808"/>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7" name="椭圆 26"/>
            <p:cNvSpPr/>
            <p:nvPr userDrawn="1"/>
          </p:nvSpPr>
          <p:spPr>
            <a:xfrm>
              <a:off x="5472304" y="1737000"/>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grpSp>
        <p:nvGrpSpPr>
          <p:cNvPr id="28" name="组合 27"/>
          <p:cNvGrpSpPr/>
          <p:nvPr userDrawn="1"/>
        </p:nvGrpSpPr>
        <p:grpSpPr>
          <a:xfrm>
            <a:off x="5482334" y="3001608"/>
            <a:ext cx="719676" cy="679800"/>
            <a:chOff x="5436096" y="1700808"/>
            <a:chExt cx="1872208" cy="1768472"/>
          </a:xfrm>
        </p:grpSpPr>
        <p:sp>
          <p:nvSpPr>
            <p:cNvPr id="29" name="椭圆 28"/>
            <p:cNvSpPr/>
            <p:nvPr userDrawn="1"/>
          </p:nvSpPr>
          <p:spPr>
            <a:xfrm>
              <a:off x="5436096" y="1700808"/>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0" name="椭圆 29"/>
            <p:cNvSpPr/>
            <p:nvPr userDrawn="1"/>
          </p:nvSpPr>
          <p:spPr>
            <a:xfrm>
              <a:off x="5472304" y="1737000"/>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31" name="剪去对角的矩形 30"/>
          <p:cNvSpPr/>
          <p:nvPr userDrawn="1"/>
        </p:nvSpPr>
        <p:spPr>
          <a:xfrm>
            <a:off x="5868013" y="4558733"/>
            <a:ext cx="2933873" cy="2124566"/>
          </a:xfrm>
          <a:prstGeom prst="snip2DiagRect">
            <a:avLst>
              <a:gd name="adj1" fmla="val 0"/>
              <a:gd name="adj2" fmla="val 9960"/>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2" name="剪去对角的矩形 31"/>
          <p:cNvSpPr/>
          <p:nvPr userDrawn="1"/>
        </p:nvSpPr>
        <p:spPr>
          <a:xfrm>
            <a:off x="5886494" y="4585931"/>
            <a:ext cx="2887710" cy="2088000"/>
          </a:xfrm>
          <a:prstGeom prst="snip2DiagRect">
            <a:avLst>
              <a:gd name="adj1" fmla="val 0"/>
              <a:gd name="adj2" fmla="val 9149"/>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3" name="内容占位符 23"/>
          <p:cNvSpPr>
            <a:spLocks noGrp="1"/>
          </p:cNvSpPr>
          <p:nvPr>
            <p:ph sz="quarter" idx="18"/>
          </p:nvPr>
        </p:nvSpPr>
        <p:spPr>
          <a:xfrm>
            <a:off x="5994795" y="4703170"/>
            <a:ext cx="2658527" cy="1826689"/>
          </a:xfrm>
          <a:solidFill>
            <a:schemeClr val="accent4">
              <a:lumMod val="60000"/>
              <a:lumOff val="40000"/>
            </a:schemeClr>
          </a:solidFill>
          <a:effectLst>
            <a:innerShdw blurRad="63500" dist="50800" dir="18900000">
              <a:prstClr val="black">
                <a:alpha val="50000"/>
              </a:prstClr>
            </a:innerShdw>
          </a:effectLst>
        </p:spPr>
        <p:txBody>
          <a:bodyPr anchor="ctr"/>
          <a:lstStyle>
            <a:lvl1pPr marL="0" indent="0" algn="ctr">
              <a:buNone/>
              <a:defRPr baseline="0">
                <a:solidFill>
                  <a:srgbClr val="002060"/>
                </a:solidFill>
                <a:effectLst>
                  <a:innerShdw blurRad="25400" dist="25400" dir="18900000">
                    <a:prstClr val="black">
                      <a:alpha val="50000"/>
                    </a:prstClr>
                  </a:innerShdw>
                </a:effectLst>
                <a:latin typeface="Arial Rounded MT Bold" panose="020F0704030504030204" pitchFamily="34" charset="0"/>
              </a:defRPr>
            </a:lvl1pPr>
          </a:lstStyle>
          <a:p>
            <a:pPr lvl="0"/>
            <a:endParaRPr lang="zh-CN" altLang="en-US" dirty="0"/>
          </a:p>
        </p:txBody>
      </p:sp>
      <p:sp>
        <p:nvSpPr>
          <p:cNvPr id="37" name="灯片编号占位符 4"/>
          <p:cNvSpPr txBox="1"/>
          <p:nvPr userDrawn="1"/>
        </p:nvSpPr>
        <p:spPr>
          <a:xfrm>
            <a:off x="954411" y="6369766"/>
            <a:ext cx="2630836" cy="365125"/>
          </a:xfrm>
          <a:prstGeom prst="round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38" name="圆角矩形 37"/>
          <p:cNvSpPr/>
          <p:nvPr userDrawn="1"/>
        </p:nvSpPr>
        <p:spPr>
          <a:xfrm>
            <a:off x="120131" y="4572149"/>
            <a:ext cx="3617612" cy="2124566"/>
          </a:xfrm>
          <a:prstGeom prst="roundRect">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9" name="圆角矩形 38"/>
          <p:cNvSpPr/>
          <p:nvPr userDrawn="1"/>
        </p:nvSpPr>
        <p:spPr>
          <a:xfrm>
            <a:off x="147211" y="4599347"/>
            <a:ext cx="3560691" cy="2088000"/>
          </a:xfrm>
          <a:prstGeom prst="roundRect">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40" name="内容占位符 23"/>
          <p:cNvSpPr>
            <a:spLocks noGrp="1"/>
          </p:cNvSpPr>
          <p:nvPr>
            <p:ph sz="quarter" idx="19"/>
          </p:nvPr>
        </p:nvSpPr>
        <p:spPr>
          <a:xfrm>
            <a:off x="251520" y="4716586"/>
            <a:ext cx="3312000" cy="1826689"/>
          </a:xfrm>
          <a:prstGeom prst="roundRect">
            <a:avLst/>
          </a:prstGeom>
          <a:gradFill flip="none" rotWithShape="1">
            <a:gsLst>
              <a:gs pos="79200">
                <a:srgbClr val="E3E9D6"/>
              </a:gs>
              <a:gs pos="100000">
                <a:schemeClr val="bg1"/>
              </a:gs>
              <a:gs pos="0">
                <a:schemeClr val="accent3">
                  <a:lumMod val="75000"/>
                </a:schemeClr>
              </a:gs>
            </a:gsLst>
            <a:lin ang="8100000" scaled="1"/>
            <a:tileRect/>
          </a:gradFill>
          <a:effectLst>
            <a:innerShdw blurRad="63500" dist="50800" dir="18900000">
              <a:prstClr val="black">
                <a:alpha val="50000"/>
              </a:prstClr>
            </a:innerShdw>
          </a:effectLst>
        </p:spPr>
        <p:txBody>
          <a:bodyPr anchor="ctr"/>
          <a:lstStyle>
            <a:lvl1pPr marL="0" indent="0" algn="ctr">
              <a:buNone/>
              <a:defRPr baseline="0">
                <a:solidFill>
                  <a:srgbClr val="002060"/>
                </a:solidFill>
                <a:effectLst>
                  <a:innerShdw blurRad="25400" dist="25400" dir="18900000">
                    <a:prstClr val="black">
                      <a:alpha val="50000"/>
                    </a:prstClr>
                  </a:innerShdw>
                </a:effectLst>
                <a:latin typeface="Arial Rounded MT Bold" panose="020F0704030504030204" pitchFamily="34" charset="0"/>
              </a:defRPr>
            </a:lvl1pPr>
          </a:lstStyle>
          <a:p>
            <a:pPr lvl="0"/>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15343" y="10423"/>
            <a:ext cx="7727278" cy="1024261"/>
          </a:xfrm>
          <a:gradFill flip="none" rotWithShape="1">
            <a:gsLst>
              <a:gs pos="44000">
                <a:schemeClr val="bg1">
                  <a:lumMod val="95000"/>
                </a:schemeClr>
              </a:gs>
              <a:gs pos="100000">
                <a:schemeClr val="bg1"/>
              </a:gs>
              <a:gs pos="0">
                <a:schemeClr val="bg1">
                  <a:lumMod val="75000"/>
                </a:schemeClr>
              </a:gs>
              <a:gs pos="100000">
                <a:srgbClr val="8BC5FF"/>
              </a:gs>
              <a:gs pos="100000">
                <a:srgbClr val="8BC5FF"/>
              </a:gs>
            </a:gsLst>
            <a:lin ang="5400000" scaled="1"/>
            <a:tileRect/>
          </a:gradFill>
          <a:effectLst>
            <a:innerShdw blurRad="63500" dist="50800" dir="16200000">
              <a:prstClr val="black">
                <a:alpha val="50000"/>
              </a:prstClr>
            </a:innerShdw>
          </a:effectLst>
        </p:spPr>
        <p:txBody>
          <a:body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a:xfrm>
            <a:off x="1388147" y="5546043"/>
            <a:ext cx="5426757" cy="503677"/>
          </a:xfrm>
          <a:prstGeom prst="roundRect">
            <a:avLst/>
          </a:prstGeom>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grpSp>
        <p:nvGrpSpPr>
          <p:cNvPr id="10" name="组合 9"/>
          <p:cNvGrpSpPr/>
          <p:nvPr userDrawn="1"/>
        </p:nvGrpSpPr>
        <p:grpSpPr>
          <a:xfrm>
            <a:off x="7884368" y="-7628"/>
            <a:ext cx="1224000" cy="1060364"/>
            <a:chOff x="7524328" y="260696"/>
            <a:chExt cx="1224000" cy="1060364"/>
          </a:xfrm>
        </p:grpSpPr>
        <p:sp>
          <p:nvSpPr>
            <p:cNvPr id="9" name="椭圆形标注 8"/>
            <p:cNvSpPr/>
            <p:nvPr userDrawn="1"/>
          </p:nvSpPr>
          <p:spPr>
            <a:xfrm>
              <a:off x="7524328" y="260696"/>
              <a:ext cx="1224000" cy="1060364"/>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path path="circle">
                <a:fillToRect t="100000" r="100000"/>
              </a:path>
              <a:tileRect l="-100000" b="-100000"/>
            </a:gradFill>
            <a:ln>
              <a:noFill/>
            </a:ln>
            <a:effectLst>
              <a:outerShdw blurRad="101600" dist="88900" dir="72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8" name="椭圆形标注 7"/>
            <p:cNvSpPr/>
            <p:nvPr userDrawn="1"/>
          </p:nvSpPr>
          <p:spPr>
            <a:xfrm>
              <a:off x="7560264" y="296652"/>
              <a:ext cx="1152128" cy="972108"/>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2" name="文本占位符 11"/>
          <p:cNvSpPr>
            <a:spLocks noGrp="1"/>
          </p:cNvSpPr>
          <p:nvPr>
            <p:ph type="body" sz="quarter" idx="14" hasCustomPrompt="1"/>
          </p:nvPr>
        </p:nvSpPr>
        <p:spPr>
          <a:xfrm>
            <a:off x="8028248" y="108556"/>
            <a:ext cx="914400" cy="914400"/>
          </a:xfrm>
        </p:spPr>
        <p:txBody>
          <a:bodyPr>
            <a:noAutofit/>
          </a:bodyPr>
          <a:lstStyle>
            <a:lvl1pPr marL="0" indent="0">
              <a:buNone/>
              <a:defRPr sz="4800">
                <a:solidFill>
                  <a:srgbClr val="3399FF"/>
                </a:solidFill>
                <a:effectLst>
                  <a:innerShdw blurRad="63500" dist="50800" dir="16200000">
                    <a:prstClr val="black">
                      <a:alpha val="50000"/>
                    </a:prstClr>
                  </a:innerShdw>
                </a:effectLst>
                <a:latin typeface="Cooper Black" panose="0208090404030B020404" pitchFamily="18" charset="0"/>
              </a:defRPr>
            </a:lvl1pPr>
          </a:lstStyle>
          <a:p>
            <a:pPr lvl="0"/>
            <a:r>
              <a:rPr lang="en-US" altLang="zh-CN" dirty="0"/>
              <a:t>01</a:t>
            </a:r>
            <a:endParaRPr lang="zh-CN" altLang="en-US" dirty="0"/>
          </a:p>
        </p:txBody>
      </p:sp>
      <p:sp>
        <p:nvSpPr>
          <p:cNvPr id="21" name="矩形 20"/>
          <p:cNvSpPr/>
          <p:nvPr userDrawn="1"/>
        </p:nvSpPr>
        <p:spPr>
          <a:xfrm>
            <a:off x="2963019" y="1431971"/>
            <a:ext cx="4974822" cy="2094776"/>
          </a:xfrm>
          <a:prstGeom prst="rect">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2" name="矩形 21"/>
          <p:cNvSpPr/>
          <p:nvPr userDrawn="1"/>
        </p:nvSpPr>
        <p:spPr>
          <a:xfrm>
            <a:off x="2987824" y="1453335"/>
            <a:ext cx="4896544" cy="2024724"/>
          </a:xfrm>
          <a:prstGeom prst="rect">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5" name="内容占位符 23"/>
          <p:cNvSpPr>
            <a:spLocks noGrp="1"/>
          </p:cNvSpPr>
          <p:nvPr>
            <p:ph sz="quarter" idx="17"/>
          </p:nvPr>
        </p:nvSpPr>
        <p:spPr>
          <a:xfrm>
            <a:off x="3059832" y="1533843"/>
            <a:ext cx="4752000" cy="1872000"/>
          </a:xfrm>
          <a:solidFill>
            <a:srgbClr val="92D050"/>
          </a:solidFill>
          <a:effectLst>
            <a:innerShdw blurRad="63500" dist="50800" dir="18900000">
              <a:prstClr val="black">
                <a:alpha val="50000"/>
              </a:prstClr>
            </a:innerShdw>
          </a:effectLst>
        </p:spPr>
        <p:txBody>
          <a:bodyPr anchor="ctr">
            <a:normAutofit/>
          </a:bodyPr>
          <a:lstStyle>
            <a:lvl1pPr marL="0" indent="0" algn="ctr">
              <a:buNone/>
              <a:defRPr lang="zh-CN" altLang="en-US" sz="3200" kern="1200" dirty="0">
                <a:solidFill>
                  <a:schemeClr val="bg1"/>
                </a:solidFill>
                <a:effectLst>
                  <a:innerShdw blurRad="25400" dist="25400" dir="18900000">
                    <a:prstClr val="black">
                      <a:alpha val="50000"/>
                    </a:prstClr>
                  </a:innerShdw>
                </a:effectLst>
                <a:latin typeface="隶书" panose="02010509060101010101" pitchFamily="49" charset="-122"/>
                <a:ea typeface="隶书" panose="02010509060101010101" pitchFamily="49" charset="-122"/>
                <a:cs typeface="+mn-cs"/>
              </a:defRPr>
            </a:lvl1pPr>
          </a:lstStyle>
          <a:p>
            <a:pPr lvl="0"/>
            <a:endParaRPr lang="zh-CN" altLang="en-US" dirty="0"/>
          </a:p>
        </p:txBody>
      </p:sp>
      <p:sp>
        <p:nvSpPr>
          <p:cNvPr id="7" name="同心圆 6"/>
          <p:cNvSpPr/>
          <p:nvPr userDrawn="1"/>
        </p:nvSpPr>
        <p:spPr>
          <a:xfrm>
            <a:off x="-39009" y="1169553"/>
            <a:ext cx="2592288" cy="2592288"/>
          </a:xfrm>
          <a:prstGeom prst="donut">
            <a:avLst>
              <a:gd name="adj" fmla="val 11218"/>
            </a:avLst>
          </a:prstGeom>
          <a:solidFill>
            <a:srgbClr val="8BC5FF"/>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black"/>
              </a:solidFill>
            </a:endParaRPr>
          </a:p>
        </p:txBody>
      </p:sp>
      <p:sp>
        <p:nvSpPr>
          <p:cNvPr id="11" name="椭圆 10"/>
          <p:cNvSpPr/>
          <p:nvPr userDrawn="1"/>
        </p:nvSpPr>
        <p:spPr>
          <a:xfrm>
            <a:off x="251520" y="1475697"/>
            <a:ext cx="1980000" cy="1980000"/>
          </a:xfrm>
          <a:prstGeom prst="ellipse">
            <a:avLst/>
          </a:prstGeom>
          <a:gradFill flip="none" rotWithShape="1">
            <a:gsLst>
              <a:gs pos="0">
                <a:schemeClr val="bg1">
                  <a:lumMod val="65000"/>
                </a:schemeClr>
              </a:gs>
              <a:gs pos="50000">
                <a:schemeClr val="bg1">
                  <a:lumMod val="85000"/>
                </a:schemeClr>
              </a:gs>
              <a:gs pos="100000">
                <a:schemeClr val="bg1"/>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dirty="0">
              <a:solidFill>
                <a:prstClr val="white"/>
              </a:solidFill>
            </a:endParaRPr>
          </a:p>
        </p:txBody>
      </p:sp>
      <p:sp>
        <p:nvSpPr>
          <p:cNvPr id="37" name="灯片编号占位符 4"/>
          <p:cNvSpPr txBox="1"/>
          <p:nvPr userDrawn="1"/>
        </p:nvSpPr>
        <p:spPr>
          <a:xfrm>
            <a:off x="2282855" y="5559459"/>
            <a:ext cx="5426757" cy="503677"/>
          </a:xfrm>
          <a:prstGeom prst="round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38" name="圆角矩形 37"/>
          <p:cNvSpPr/>
          <p:nvPr userDrawn="1"/>
        </p:nvSpPr>
        <p:spPr>
          <a:xfrm>
            <a:off x="1448576" y="3761841"/>
            <a:ext cx="7462230" cy="2930761"/>
          </a:xfrm>
          <a:prstGeom prst="roundRect">
            <a:avLst/>
          </a:prstGeom>
          <a:gradFill flip="none" rotWithShape="1">
            <a:gsLst>
              <a:gs pos="60000">
                <a:schemeClr val="bg1">
                  <a:lumMod val="95000"/>
                </a:schemeClr>
              </a:gs>
              <a:gs pos="100000">
                <a:schemeClr val="bg1"/>
              </a:gs>
              <a:gs pos="0">
                <a:schemeClr val="bg1">
                  <a:lumMod val="75000"/>
                </a:schemeClr>
              </a:gs>
            </a:gsLst>
            <a:lin ang="18900000" scaled="1"/>
            <a:tileRect/>
          </a:gradFill>
          <a:ln>
            <a:noFill/>
          </a:ln>
          <a:effectLst>
            <a:outerShdw blurRad="190500" dist="139700" dir="7140000" sx="104000" sy="104000" algn="tr" rotWithShape="0">
              <a:prstClr val="black">
                <a:alpha val="3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9" name="圆角矩形 38"/>
          <p:cNvSpPr/>
          <p:nvPr userDrawn="1"/>
        </p:nvSpPr>
        <p:spPr>
          <a:xfrm>
            <a:off x="1475656" y="3789040"/>
            <a:ext cx="7416000" cy="2880320"/>
          </a:xfrm>
          <a:prstGeom prst="roundRect">
            <a:avLst/>
          </a:prstGeom>
          <a:gradFill flip="none" rotWithShape="1">
            <a:gsLst>
              <a:gs pos="60000">
                <a:schemeClr val="bg1">
                  <a:lumMod val="95000"/>
                </a:schemeClr>
              </a:gs>
              <a:gs pos="100000">
                <a:schemeClr val="bg1"/>
              </a:gs>
              <a:gs pos="0">
                <a:schemeClr val="bg1">
                  <a:lumMod val="75000"/>
                </a:schemeClr>
              </a:gs>
            </a:gsLst>
            <a:lin ang="6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40" name="内容占位符 23"/>
          <p:cNvSpPr>
            <a:spLocks noGrp="1"/>
          </p:cNvSpPr>
          <p:nvPr>
            <p:ph sz="quarter" idx="19"/>
          </p:nvPr>
        </p:nvSpPr>
        <p:spPr>
          <a:xfrm>
            <a:off x="1579964" y="3906278"/>
            <a:ext cx="7128000" cy="2664000"/>
          </a:xfrm>
          <a:prstGeom prst="roundRect">
            <a:avLst/>
          </a:prstGeom>
          <a:solidFill>
            <a:srgbClr val="00B0F0"/>
          </a:solidFill>
          <a:effectLst>
            <a:innerShdw blurRad="63500" dist="50800" dir="18900000">
              <a:prstClr val="black">
                <a:alpha val="50000"/>
              </a:prstClr>
            </a:innerShdw>
          </a:effectLst>
        </p:spPr>
        <p:txBody>
          <a:bodyPr anchor="ctr"/>
          <a:lstStyle>
            <a:lvl1pPr marL="0" indent="0" algn="ctr">
              <a:buNone/>
              <a:defRPr>
                <a:solidFill>
                  <a:schemeClr val="bg1"/>
                </a:solidFill>
                <a:effectLst>
                  <a:innerShdw blurRad="25400" dist="25400" dir="18900000">
                    <a:prstClr val="black">
                      <a:alpha val="50000"/>
                    </a:prstClr>
                  </a:innerShdw>
                </a:effectLst>
              </a:defRPr>
            </a:lvl1pPr>
          </a:lstStyle>
          <a:p>
            <a:pPr lvl="0"/>
            <a:endParaRPr lang="zh-CN" altLang="en-US" dirty="0"/>
          </a:p>
        </p:txBody>
      </p:sp>
      <p:grpSp>
        <p:nvGrpSpPr>
          <p:cNvPr id="28" name="组合 27"/>
          <p:cNvGrpSpPr/>
          <p:nvPr userDrawn="1"/>
        </p:nvGrpSpPr>
        <p:grpSpPr>
          <a:xfrm>
            <a:off x="1257135" y="3283663"/>
            <a:ext cx="719676" cy="679800"/>
            <a:chOff x="5436096" y="1700808"/>
            <a:chExt cx="1872208" cy="1768472"/>
          </a:xfrm>
        </p:grpSpPr>
        <p:sp>
          <p:nvSpPr>
            <p:cNvPr id="29" name="椭圆 28"/>
            <p:cNvSpPr/>
            <p:nvPr userDrawn="1"/>
          </p:nvSpPr>
          <p:spPr>
            <a:xfrm>
              <a:off x="5436096" y="1700808"/>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0" name="椭圆 29"/>
            <p:cNvSpPr/>
            <p:nvPr userDrawn="1"/>
          </p:nvSpPr>
          <p:spPr>
            <a:xfrm>
              <a:off x="5472304" y="1737000"/>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3" name="内容占位符 12"/>
          <p:cNvSpPr>
            <a:spLocks noGrp="1"/>
          </p:cNvSpPr>
          <p:nvPr>
            <p:ph sz="quarter" idx="20"/>
          </p:nvPr>
        </p:nvSpPr>
        <p:spPr>
          <a:xfrm>
            <a:off x="684213" y="1816100"/>
            <a:ext cx="1150937" cy="1252538"/>
          </a:xfrm>
        </p:spPr>
        <p:txBody>
          <a:bodyPr anchor="ctr"/>
          <a:lstStyle>
            <a:lvl1pPr marL="0" indent="0" algn="ctr">
              <a:buNone/>
              <a:defRPr/>
            </a:lvl1pPr>
          </a:lstStyle>
          <a:p>
            <a:pPr lvl="0"/>
            <a:endParaRPr lang="zh-CN" altLang="en-US" dirty="0"/>
          </a:p>
        </p:txBody>
      </p:sp>
      <p:grpSp>
        <p:nvGrpSpPr>
          <p:cNvPr id="34" name="组合 33"/>
          <p:cNvGrpSpPr/>
          <p:nvPr userDrawn="1"/>
        </p:nvGrpSpPr>
        <p:grpSpPr>
          <a:xfrm>
            <a:off x="2409449" y="2153371"/>
            <a:ext cx="719676" cy="679800"/>
            <a:chOff x="5436096" y="1700808"/>
            <a:chExt cx="1872208" cy="1768472"/>
          </a:xfrm>
        </p:grpSpPr>
        <p:sp>
          <p:nvSpPr>
            <p:cNvPr id="35" name="椭圆 34"/>
            <p:cNvSpPr/>
            <p:nvPr userDrawn="1"/>
          </p:nvSpPr>
          <p:spPr>
            <a:xfrm>
              <a:off x="5436096" y="1700808"/>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6" name="椭圆 35"/>
            <p:cNvSpPr/>
            <p:nvPr userDrawn="1"/>
          </p:nvSpPr>
          <p:spPr>
            <a:xfrm>
              <a:off x="5472304" y="1737000"/>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4" name="椭圆 13"/>
          <p:cNvSpPr/>
          <p:nvPr userDrawn="1"/>
        </p:nvSpPr>
        <p:spPr>
          <a:xfrm>
            <a:off x="2483768" y="2204864"/>
            <a:ext cx="562007" cy="562007"/>
          </a:xfrm>
          <a:prstGeom prst="ellipse">
            <a:avLst/>
          </a:prstGeom>
          <a:solidFill>
            <a:srgbClr val="FFFF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44" name="椭圆 43"/>
          <p:cNvSpPr/>
          <p:nvPr userDrawn="1"/>
        </p:nvSpPr>
        <p:spPr>
          <a:xfrm>
            <a:off x="1335969" y="3342559"/>
            <a:ext cx="562007" cy="562007"/>
          </a:xfrm>
          <a:prstGeom prst="ellipse">
            <a:avLst/>
          </a:prstGeom>
          <a:solidFill>
            <a:srgbClr val="FFC000"/>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686800" cy="1417638"/>
          </a:xfrm>
          <a:prstGeom prst="rect">
            <a:avLst/>
          </a:prstGeom>
          <a:gradFill>
            <a:gsLst>
              <a:gs pos="0">
                <a:schemeClr val="bg1">
                  <a:lumMod val="75000"/>
                </a:schemeClr>
              </a:gs>
              <a:gs pos="48000">
                <a:schemeClr val="bg1">
                  <a:lumMod val="95000"/>
                </a:schemeClr>
              </a:gs>
              <a:gs pos="100000">
                <a:schemeClr val="bg1"/>
              </a:gs>
            </a:gsLst>
            <a:lin ang="4200000" scaled="0"/>
          </a:gradFill>
          <a:effectLst>
            <a:innerShdw blurRad="63500" dist="50800" dir="2700000">
              <a:prstClr val="black">
                <a:alpha val="50000"/>
              </a:prstClr>
            </a:innerShdw>
          </a:effectLst>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10" name="圆角矩形 9"/>
          <p:cNvSpPr/>
          <p:nvPr userDrawn="1"/>
        </p:nvSpPr>
        <p:spPr>
          <a:xfrm>
            <a:off x="323528" y="1700808"/>
            <a:ext cx="8640960" cy="4608512"/>
          </a:xfrm>
          <a:prstGeom prst="roundRect">
            <a:avLst/>
          </a:prstGeom>
          <a:gradFill>
            <a:gsLst>
              <a:gs pos="0">
                <a:schemeClr val="bg1">
                  <a:lumMod val="65000"/>
                </a:schemeClr>
              </a:gs>
              <a:gs pos="50000">
                <a:schemeClr val="bg1">
                  <a:lumMod val="95000"/>
                </a:schemeClr>
              </a:gs>
              <a:gs pos="100000">
                <a:schemeClr val="bg1"/>
              </a:gs>
            </a:gsLst>
            <a:lin ang="17400000" scaled="0"/>
          </a:gradFill>
          <a:ln>
            <a:noFill/>
          </a:ln>
          <a:effectLst>
            <a:outerShdw blurRad="292100" dist="317500" dir="7800000" sx="97000" sy="97000" algn="ctr" rotWithShape="0">
              <a:srgbClr val="00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1" name="圆角矩形 10"/>
          <p:cNvSpPr/>
          <p:nvPr userDrawn="1"/>
        </p:nvSpPr>
        <p:spPr>
          <a:xfrm>
            <a:off x="342000" y="1717200"/>
            <a:ext cx="8604000" cy="4572000"/>
          </a:xfrm>
          <a:prstGeom prst="roundRect">
            <a:avLst/>
          </a:prstGeom>
          <a:gradFill flip="none" rotWithShape="1">
            <a:gsLst>
              <a:gs pos="0">
                <a:schemeClr val="bg1">
                  <a:lumMod val="65000"/>
                </a:schemeClr>
              </a:gs>
              <a:gs pos="50000">
                <a:schemeClr val="bg1">
                  <a:lumMod val="95000"/>
                </a:schemeClr>
              </a:gs>
              <a:gs pos="100000">
                <a:schemeClr val="bg1"/>
              </a:gs>
            </a:gsLst>
            <a:lin ang="81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3" name="内容占位符 12"/>
          <p:cNvSpPr>
            <a:spLocks noGrp="1"/>
          </p:cNvSpPr>
          <p:nvPr>
            <p:ph sz="quarter" idx="13"/>
          </p:nvPr>
        </p:nvSpPr>
        <p:spPr>
          <a:xfrm>
            <a:off x="611560" y="1916832"/>
            <a:ext cx="8064896" cy="4104456"/>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b="100000"/>
            </a:path>
            <a:tileRect t="-100000" r="-100000"/>
          </a:gradFill>
          <a:effectLst>
            <a:innerShdw blurRad="63500" dist="50800" dir="18900000">
              <a:prstClr val="black">
                <a:alpha val="50000"/>
              </a:prstClr>
            </a:innerShdw>
          </a:effectLst>
        </p:spPr>
        <p:txBody>
          <a:bodyPr/>
          <a:lstStyle>
            <a:lvl1pPr marL="342900" indent="-342900">
              <a:buFontTx/>
              <a:buBlip>
                <a:blip r:embed="rId2"/>
              </a:buBlip>
              <a:defRPr/>
            </a:lvl1pPr>
            <a:lvl2pPr marL="742950" indent="-285750">
              <a:buFontTx/>
              <a:buBlip>
                <a:blip r:embed="rId3"/>
              </a:buBlip>
              <a:defRPr/>
            </a:lvl2pPr>
            <a:lvl3pPr marL="1143000" indent="-228600">
              <a:buFontTx/>
              <a:buBlip>
                <a:blip r:embed="rId4"/>
              </a:buBlip>
              <a:defRPr/>
            </a:lvl3pPr>
            <a:lvl4pPr marL="1600200" indent="-228600">
              <a:buFontTx/>
              <a:buBlip>
                <a:blip r:embed="rId5"/>
              </a:buBlip>
              <a:defRPr/>
            </a:lvl4pPr>
            <a:lvl5pPr marL="2057400" indent="-228600">
              <a:buFontTx/>
              <a:buBlip>
                <a:blip r:embed="rId6"/>
              </a:buBlip>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1052736"/>
          </a:xfrm>
          <a:prstGeom prst="rect">
            <a:avLst/>
          </a:prstGeom>
          <a:noFill/>
          <a:effectLst>
            <a:innerShdw blurRad="63500" dist="50800" dir="2700000">
              <a:prstClr val="black">
                <a:alpha val="50000"/>
              </a:prstClr>
            </a:innerShdw>
          </a:effectLst>
        </p:spPr>
        <p:txBody>
          <a:bodyPr>
            <a:normAutofit/>
          </a:bodyPr>
          <a:lstStyle>
            <a:lvl1pPr>
              <a:defRPr sz="4600" b="1" i="0" baseline="0">
                <a:latin typeface="Arial Rounded MT Bold" panose="020F0704030504030204" pitchFamily="34" charset="0"/>
              </a:defRPr>
            </a:lvl1pPr>
          </a:lstStyle>
          <a:p>
            <a:r>
              <a:rPr lang="zh-CN" altLang="en-US" dirty="0"/>
              <a:t>单击此处编辑母版标题样式</a:t>
            </a:r>
            <a:endParaRPr lang="zh-CN" altLang="en-US" dirty="0"/>
          </a:p>
        </p:txBody>
      </p:sp>
      <p:sp>
        <p:nvSpPr>
          <p:cNvPr id="4" name="日期占位符 3"/>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10" name="圆角矩形 9"/>
          <p:cNvSpPr/>
          <p:nvPr userDrawn="1"/>
        </p:nvSpPr>
        <p:spPr>
          <a:xfrm>
            <a:off x="323528" y="1700808"/>
            <a:ext cx="8640960" cy="4608512"/>
          </a:xfrm>
          <a:prstGeom prst="roundRect">
            <a:avLst/>
          </a:prstGeom>
          <a:gradFill>
            <a:gsLst>
              <a:gs pos="0">
                <a:schemeClr val="bg1">
                  <a:lumMod val="65000"/>
                </a:schemeClr>
              </a:gs>
              <a:gs pos="50000">
                <a:schemeClr val="bg1">
                  <a:lumMod val="95000"/>
                </a:schemeClr>
              </a:gs>
              <a:gs pos="100000">
                <a:schemeClr val="bg1"/>
              </a:gs>
            </a:gsLst>
            <a:lin ang="17400000" scaled="0"/>
          </a:gradFill>
          <a:ln>
            <a:noFill/>
          </a:ln>
          <a:effectLst>
            <a:outerShdw blurRad="292100" dist="317500" dir="7800000" sx="97000" sy="97000" algn="ctr" rotWithShape="0">
              <a:srgbClr val="00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1" name="圆角矩形 10"/>
          <p:cNvSpPr/>
          <p:nvPr userDrawn="1"/>
        </p:nvSpPr>
        <p:spPr>
          <a:xfrm>
            <a:off x="342000" y="1717200"/>
            <a:ext cx="8604000" cy="4572000"/>
          </a:xfrm>
          <a:prstGeom prst="roundRect">
            <a:avLst/>
          </a:prstGeom>
          <a:gradFill flip="none" rotWithShape="1">
            <a:gsLst>
              <a:gs pos="0">
                <a:schemeClr val="bg1">
                  <a:lumMod val="65000"/>
                </a:schemeClr>
              </a:gs>
              <a:gs pos="50000">
                <a:schemeClr val="bg1">
                  <a:lumMod val="95000"/>
                </a:schemeClr>
              </a:gs>
              <a:gs pos="100000">
                <a:schemeClr val="bg1"/>
              </a:gs>
            </a:gsLst>
            <a:lin ang="81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3" name="内容占位符 12"/>
          <p:cNvSpPr>
            <a:spLocks noGrp="1"/>
          </p:cNvSpPr>
          <p:nvPr>
            <p:ph sz="quarter" idx="13"/>
          </p:nvPr>
        </p:nvSpPr>
        <p:spPr>
          <a:xfrm>
            <a:off x="611560" y="1916832"/>
            <a:ext cx="8064896" cy="4104456"/>
          </a:xfrm>
          <a:prstGeom prst="roundRect">
            <a:avLst/>
          </a:prstGeom>
          <a:gradFill flip="none" rotWithShape="1">
            <a:gsLst>
              <a:gs pos="0">
                <a:srgbClr val="00B0F0">
                  <a:tint val="66000"/>
                  <a:satMod val="160000"/>
                </a:srgbClr>
              </a:gs>
              <a:gs pos="50000">
                <a:srgbClr val="00B0F0">
                  <a:tint val="44500"/>
                  <a:satMod val="160000"/>
                </a:srgbClr>
              </a:gs>
              <a:gs pos="100000">
                <a:srgbClr val="00B0F0">
                  <a:tint val="23500"/>
                  <a:satMod val="160000"/>
                </a:srgbClr>
              </a:gs>
            </a:gsLst>
            <a:path path="circle">
              <a:fillToRect l="100000" b="100000"/>
            </a:path>
            <a:tileRect t="-100000" r="-100000"/>
          </a:gradFill>
          <a:effectLst>
            <a:innerShdw blurRad="63500" dist="50800" dir="18900000">
              <a:prstClr val="black">
                <a:alpha val="50000"/>
              </a:prstClr>
            </a:innerShdw>
          </a:effectLst>
        </p:spPr>
        <p:txBody>
          <a:bodyPr/>
          <a:lstStyle>
            <a:lvl1pPr marL="342900" indent="-342900">
              <a:buFontTx/>
              <a:buBlip>
                <a:blip r:embed="rId2"/>
              </a:buBlip>
              <a:defRPr/>
            </a:lvl1pPr>
            <a:lvl2pPr marL="742950" indent="-285750">
              <a:buFontTx/>
              <a:buBlip>
                <a:blip r:embed="rId3"/>
              </a:buBlip>
              <a:defRPr/>
            </a:lvl2pPr>
            <a:lvl3pPr marL="1143000" indent="-228600">
              <a:buFontTx/>
              <a:buBlip>
                <a:blip r:embed="rId4"/>
              </a:buBlip>
              <a:defRPr/>
            </a:lvl3pPr>
            <a:lvl4pPr marL="1600200" indent="-228600">
              <a:buFontTx/>
              <a:buBlip>
                <a:blip r:embed="rId5"/>
              </a:buBlip>
              <a:defRPr/>
            </a:lvl4pPr>
            <a:lvl5pPr marL="2057400" indent="-228600">
              <a:buFontTx/>
              <a:buBlip>
                <a:blip r:embed="rId6"/>
              </a:buBlip>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9" name="组合 8"/>
          <p:cNvGrpSpPr/>
          <p:nvPr userDrawn="1"/>
        </p:nvGrpSpPr>
        <p:grpSpPr>
          <a:xfrm>
            <a:off x="7884368" y="-7628"/>
            <a:ext cx="1224000" cy="1060364"/>
            <a:chOff x="7524328" y="260696"/>
            <a:chExt cx="1224000" cy="1060364"/>
          </a:xfrm>
        </p:grpSpPr>
        <p:sp>
          <p:nvSpPr>
            <p:cNvPr id="12" name="椭圆形标注 11"/>
            <p:cNvSpPr/>
            <p:nvPr userDrawn="1"/>
          </p:nvSpPr>
          <p:spPr>
            <a:xfrm>
              <a:off x="7524328" y="260696"/>
              <a:ext cx="1224000" cy="1060364"/>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path path="circle">
                <a:fillToRect t="100000" r="100000"/>
              </a:path>
              <a:tileRect l="-100000" b="-100000"/>
            </a:gradFill>
            <a:ln>
              <a:noFill/>
            </a:ln>
            <a:effectLst>
              <a:outerShdw blurRad="101600" dist="88900" dir="72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4" name="椭圆形标注 13"/>
            <p:cNvSpPr/>
            <p:nvPr userDrawn="1"/>
          </p:nvSpPr>
          <p:spPr>
            <a:xfrm>
              <a:off x="7560264" y="296652"/>
              <a:ext cx="1152128" cy="972108"/>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5" name="文本占位符 11"/>
          <p:cNvSpPr>
            <a:spLocks noGrp="1"/>
          </p:cNvSpPr>
          <p:nvPr>
            <p:ph type="body" sz="quarter" idx="14" hasCustomPrompt="1"/>
          </p:nvPr>
        </p:nvSpPr>
        <p:spPr>
          <a:xfrm>
            <a:off x="8028248" y="108556"/>
            <a:ext cx="914400" cy="914400"/>
          </a:xfrm>
        </p:spPr>
        <p:txBody>
          <a:bodyPr>
            <a:noAutofit/>
          </a:bodyPr>
          <a:lstStyle>
            <a:lvl1pPr marL="0" indent="0">
              <a:buNone/>
              <a:defRPr sz="4800">
                <a:solidFill>
                  <a:srgbClr val="3399FF"/>
                </a:solidFill>
                <a:effectLst>
                  <a:innerShdw blurRad="63500" dist="50800" dir="16200000">
                    <a:prstClr val="black">
                      <a:alpha val="50000"/>
                    </a:prstClr>
                  </a:innerShdw>
                </a:effectLst>
                <a:latin typeface="Cooper Black" panose="0208090404030B020404" pitchFamily="18" charset="0"/>
              </a:defRPr>
            </a:lvl1pPr>
          </a:lstStyle>
          <a:p>
            <a:pPr lvl="0"/>
            <a:r>
              <a:rPr lang="en-US" altLang="zh-CN" dirty="0"/>
              <a:t>01</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8686800" cy="1417638"/>
          </a:xfrm>
          <a:prstGeom prst="rect">
            <a:avLst/>
          </a:prstGeom>
          <a:gradFill>
            <a:gsLst>
              <a:gs pos="0">
                <a:schemeClr val="bg1">
                  <a:lumMod val="75000"/>
                </a:schemeClr>
              </a:gs>
              <a:gs pos="48000">
                <a:schemeClr val="bg1">
                  <a:lumMod val="95000"/>
                </a:schemeClr>
              </a:gs>
              <a:gs pos="100000">
                <a:schemeClr val="bg1"/>
              </a:gs>
            </a:gsLst>
            <a:lin ang="4200000" scaled="0"/>
          </a:gradFill>
          <a:effectLst>
            <a:innerShdw blurRad="63500" dist="50800" dir="2700000">
              <a:prstClr val="black">
                <a:alpha val="50000"/>
              </a:prstClr>
            </a:innerShdw>
          </a:effectLst>
        </p:spPr>
        <p:txBody>
          <a:bodyPr/>
          <a:lstStyle/>
          <a:p>
            <a:r>
              <a:rPr lang="zh-CN" altLang="en-US"/>
              <a:t>单击此处编辑母版标题样式</a:t>
            </a:r>
            <a:endParaRPr lang="zh-CN" altLang="en-US"/>
          </a:p>
        </p:txBody>
      </p:sp>
      <p:sp>
        <p:nvSpPr>
          <p:cNvPr id="4" name="日期占位符 3"/>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10" name="圆角矩形 9"/>
          <p:cNvSpPr/>
          <p:nvPr userDrawn="1"/>
        </p:nvSpPr>
        <p:spPr>
          <a:xfrm>
            <a:off x="323528" y="1700808"/>
            <a:ext cx="8640960" cy="4608512"/>
          </a:xfrm>
          <a:prstGeom prst="roundRect">
            <a:avLst/>
          </a:prstGeom>
          <a:gradFill>
            <a:gsLst>
              <a:gs pos="0">
                <a:schemeClr val="bg1">
                  <a:lumMod val="65000"/>
                </a:schemeClr>
              </a:gs>
              <a:gs pos="50000">
                <a:schemeClr val="bg1">
                  <a:lumMod val="95000"/>
                </a:schemeClr>
              </a:gs>
              <a:gs pos="100000">
                <a:schemeClr val="bg1"/>
              </a:gs>
            </a:gsLst>
            <a:lin ang="17400000" scaled="0"/>
          </a:gradFill>
          <a:ln>
            <a:noFill/>
          </a:ln>
          <a:effectLst>
            <a:outerShdw blurRad="292100" dist="317500" dir="7800000" sx="97000" sy="97000" algn="ctr" rotWithShape="0">
              <a:srgbClr val="000000">
                <a:alpha val="4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1" name="圆角矩形 10"/>
          <p:cNvSpPr/>
          <p:nvPr userDrawn="1"/>
        </p:nvSpPr>
        <p:spPr>
          <a:xfrm>
            <a:off x="342000" y="1717200"/>
            <a:ext cx="8604000" cy="4572000"/>
          </a:xfrm>
          <a:prstGeom prst="roundRect">
            <a:avLst/>
          </a:prstGeom>
          <a:gradFill flip="none" rotWithShape="1">
            <a:gsLst>
              <a:gs pos="0">
                <a:schemeClr val="bg1">
                  <a:lumMod val="65000"/>
                </a:schemeClr>
              </a:gs>
              <a:gs pos="50000">
                <a:schemeClr val="bg1">
                  <a:lumMod val="95000"/>
                </a:schemeClr>
              </a:gs>
              <a:gs pos="100000">
                <a:schemeClr val="bg1"/>
              </a:gs>
            </a:gsLst>
            <a:lin ang="8100000" scaled="1"/>
            <a:tileRect/>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3" name="内容占位符 12"/>
          <p:cNvSpPr>
            <a:spLocks noGrp="1"/>
          </p:cNvSpPr>
          <p:nvPr>
            <p:ph sz="quarter" idx="13"/>
          </p:nvPr>
        </p:nvSpPr>
        <p:spPr>
          <a:xfrm>
            <a:off x="611560" y="1916832"/>
            <a:ext cx="8064896" cy="4104456"/>
          </a:xfrm>
          <a:prstGeom prst="roundRect">
            <a:avLst/>
          </a:prstGeom>
          <a:gradFill flip="none" rotWithShape="1">
            <a:gsLst>
              <a:gs pos="0">
                <a:srgbClr val="92D050">
                  <a:tint val="66000"/>
                  <a:satMod val="160000"/>
                </a:srgbClr>
              </a:gs>
              <a:gs pos="50000">
                <a:srgbClr val="92D050">
                  <a:tint val="44500"/>
                  <a:satMod val="160000"/>
                </a:srgbClr>
              </a:gs>
              <a:gs pos="100000">
                <a:srgbClr val="92D050">
                  <a:tint val="23500"/>
                  <a:satMod val="160000"/>
                </a:srgbClr>
              </a:gs>
            </a:gsLst>
            <a:path path="circle">
              <a:fillToRect l="100000" b="100000"/>
            </a:path>
            <a:tileRect t="-100000" r="-100000"/>
          </a:gradFill>
          <a:effectLst>
            <a:innerShdw blurRad="63500" dist="50800" dir="18900000">
              <a:prstClr val="black">
                <a:alpha val="50000"/>
              </a:prstClr>
            </a:innerShdw>
          </a:effectLst>
        </p:spPr>
        <p:txBody>
          <a:bodyPr/>
          <a:lstStyle>
            <a:lvl1pPr marL="342900" indent="-342900">
              <a:buFontTx/>
              <a:buBlip>
                <a:blip r:embed="rId2"/>
              </a:buBlip>
              <a:defRPr/>
            </a:lvl1pPr>
            <a:lvl2pPr marL="742950" indent="-285750">
              <a:buFontTx/>
              <a:buBlip>
                <a:blip r:embed="rId3"/>
              </a:buBlip>
              <a:defRPr/>
            </a:lvl2pPr>
            <a:lvl3pPr marL="1143000" indent="-228600">
              <a:buFontTx/>
              <a:buBlip>
                <a:blip r:embed="rId4"/>
              </a:buBlip>
              <a:defRPr/>
            </a:lvl3pPr>
            <a:lvl4pPr marL="1600200" indent="-228600">
              <a:buFontTx/>
              <a:buBlip>
                <a:blip r:embed="rId5"/>
              </a:buBlip>
              <a:defRPr/>
            </a:lvl4pPr>
            <a:lvl5pPr marL="2057400" indent="-228600">
              <a:buFontTx/>
              <a:buBlip>
                <a:blip r:embed="rId6"/>
              </a:buBlip>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18" name="组合 17"/>
          <p:cNvGrpSpPr/>
          <p:nvPr userDrawn="1"/>
        </p:nvGrpSpPr>
        <p:grpSpPr>
          <a:xfrm>
            <a:off x="5238584" y="1440782"/>
            <a:ext cx="1872208" cy="1768472"/>
            <a:chOff x="5436096" y="1700808"/>
            <a:chExt cx="1872208" cy="1768472"/>
          </a:xfrm>
        </p:grpSpPr>
        <p:sp>
          <p:nvSpPr>
            <p:cNvPr id="13" name="椭圆 12"/>
            <p:cNvSpPr/>
            <p:nvPr userDrawn="1"/>
          </p:nvSpPr>
          <p:spPr>
            <a:xfrm>
              <a:off x="5436096" y="1700808"/>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4" name="椭圆 13"/>
            <p:cNvSpPr/>
            <p:nvPr userDrawn="1"/>
          </p:nvSpPr>
          <p:spPr>
            <a:xfrm>
              <a:off x="5472304" y="1737000"/>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2" name="标题 1"/>
          <p:cNvSpPr>
            <a:spLocks noGrp="1"/>
          </p:cNvSpPr>
          <p:nvPr>
            <p:ph type="title"/>
          </p:nvPr>
        </p:nvSpPr>
        <p:spPr>
          <a:xfrm>
            <a:off x="251520" y="-15616"/>
            <a:ext cx="82296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grpSp>
        <p:nvGrpSpPr>
          <p:cNvPr id="8" name="组合 7"/>
          <p:cNvGrpSpPr/>
          <p:nvPr userDrawn="1"/>
        </p:nvGrpSpPr>
        <p:grpSpPr>
          <a:xfrm>
            <a:off x="395536" y="1844824"/>
            <a:ext cx="4676002" cy="4320480"/>
            <a:chOff x="683568" y="2492896"/>
            <a:chExt cx="3390573" cy="3168352"/>
          </a:xfrm>
        </p:grpSpPr>
        <p:sp>
          <p:nvSpPr>
            <p:cNvPr id="6" name="泪滴形 5"/>
            <p:cNvSpPr/>
            <p:nvPr userDrawn="1"/>
          </p:nvSpPr>
          <p:spPr>
            <a:xfrm>
              <a:off x="683568" y="2492896"/>
              <a:ext cx="3384376" cy="3168352"/>
            </a:xfrm>
            <a:prstGeom prst="teardrop">
              <a:avLst/>
            </a:prstGeom>
            <a:gradFill>
              <a:gsLst>
                <a:gs pos="0">
                  <a:schemeClr val="bg1">
                    <a:lumMod val="75000"/>
                  </a:schemeClr>
                </a:gs>
                <a:gs pos="43000">
                  <a:schemeClr val="bg1">
                    <a:lumMod val="85000"/>
                  </a:schemeClr>
                </a:gs>
                <a:gs pos="100000">
                  <a:schemeClr val="bg1"/>
                </a:gs>
              </a:gsLst>
              <a:lin ang="16200000" scaled="0"/>
            </a:gradFill>
            <a:ln>
              <a:noFill/>
            </a:ln>
            <a:effectLst>
              <a:outerShdw blurRad="304800" dist="241300" dir="798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7" name="泪滴形 6"/>
            <p:cNvSpPr/>
            <p:nvPr userDrawn="1"/>
          </p:nvSpPr>
          <p:spPr>
            <a:xfrm>
              <a:off x="726141" y="2492896"/>
              <a:ext cx="3348000" cy="3168000"/>
            </a:xfrm>
            <a:prstGeom prst="teardrop">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304800" dist="241300" dir="7980000" algn="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11" name="内容占位符 10"/>
          <p:cNvSpPr>
            <a:spLocks noGrp="1"/>
          </p:cNvSpPr>
          <p:nvPr>
            <p:ph sz="quarter" idx="13"/>
          </p:nvPr>
        </p:nvSpPr>
        <p:spPr>
          <a:xfrm>
            <a:off x="1259633" y="2492896"/>
            <a:ext cx="3096468" cy="2880792"/>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grpSp>
        <p:nvGrpSpPr>
          <p:cNvPr id="17" name="组合 16"/>
          <p:cNvGrpSpPr/>
          <p:nvPr userDrawn="1"/>
        </p:nvGrpSpPr>
        <p:grpSpPr>
          <a:xfrm>
            <a:off x="6588224" y="3172696"/>
            <a:ext cx="1800696" cy="1768472"/>
            <a:chOff x="6336096" y="3678796"/>
            <a:chExt cx="1872208" cy="1768472"/>
          </a:xfrm>
        </p:grpSpPr>
        <p:sp>
          <p:nvSpPr>
            <p:cNvPr id="16" name="椭圆 15"/>
            <p:cNvSpPr/>
            <p:nvPr userDrawn="1"/>
          </p:nvSpPr>
          <p:spPr>
            <a:xfrm>
              <a:off x="6336096" y="3678796"/>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5" name="椭圆 14"/>
            <p:cNvSpPr/>
            <p:nvPr userDrawn="1"/>
          </p:nvSpPr>
          <p:spPr>
            <a:xfrm>
              <a:off x="6372200" y="3717032"/>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grpSp>
        <p:nvGrpSpPr>
          <p:cNvPr id="19" name="组合 18"/>
          <p:cNvGrpSpPr/>
          <p:nvPr userDrawn="1"/>
        </p:nvGrpSpPr>
        <p:grpSpPr>
          <a:xfrm>
            <a:off x="4967173" y="4572576"/>
            <a:ext cx="1872208" cy="1768472"/>
            <a:chOff x="5436096" y="1700808"/>
            <a:chExt cx="1872208" cy="1768472"/>
          </a:xfrm>
        </p:grpSpPr>
        <p:sp>
          <p:nvSpPr>
            <p:cNvPr id="20" name="椭圆 19"/>
            <p:cNvSpPr/>
            <p:nvPr userDrawn="1"/>
          </p:nvSpPr>
          <p:spPr>
            <a:xfrm>
              <a:off x="5436096" y="1700808"/>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1" name="椭圆 20"/>
            <p:cNvSpPr/>
            <p:nvPr userDrawn="1"/>
          </p:nvSpPr>
          <p:spPr>
            <a:xfrm>
              <a:off x="5472304" y="1737000"/>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9" name="椭圆 8"/>
          <p:cNvSpPr/>
          <p:nvPr userDrawn="1"/>
        </p:nvSpPr>
        <p:spPr>
          <a:xfrm>
            <a:off x="5364088" y="1555052"/>
            <a:ext cx="1620000" cy="1548000"/>
          </a:xfrm>
          <a:prstGeom prst="ellipse">
            <a:avLst/>
          </a:prstGeom>
          <a:gradFill>
            <a:gsLst>
              <a:gs pos="100000">
                <a:schemeClr val="bg1"/>
              </a:gs>
              <a:gs pos="100000">
                <a:schemeClr val="bg1"/>
              </a:gs>
              <a:gs pos="0">
                <a:srgbClr val="92D050"/>
              </a:gs>
            </a:gsLst>
            <a:lin ang="6600000" scaled="0"/>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6" name="椭圆 25"/>
          <p:cNvSpPr/>
          <p:nvPr userDrawn="1"/>
        </p:nvSpPr>
        <p:spPr>
          <a:xfrm>
            <a:off x="6678572" y="3282932"/>
            <a:ext cx="1620000" cy="1548000"/>
          </a:xfrm>
          <a:prstGeom prst="ellipse">
            <a:avLst/>
          </a:prstGeom>
          <a:gradFill flip="none" rotWithShape="1">
            <a:gsLst>
              <a:gs pos="0">
                <a:srgbClr val="FFFF00">
                  <a:tint val="66000"/>
                  <a:satMod val="160000"/>
                </a:srgbClr>
              </a:gs>
              <a:gs pos="50000">
                <a:srgbClr val="FFFF00">
                  <a:tint val="44500"/>
                  <a:satMod val="160000"/>
                </a:srgbClr>
              </a:gs>
              <a:gs pos="100000">
                <a:srgbClr val="FFFF00">
                  <a:tint val="23500"/>
                  <a:satMod val="160000"/>
                </a:srgbClr>
              </a:gs>
            </a:gsLst>
            <a:path path="circle">
              <a:fillToRect l="100000" b="100000"/>
            </a:path>
            <a:tileRect t="-100000" r="-100000"/>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3" name="文本占位符 22"/>
          <p:cNvSpPr>
            <a:spLocks noGrp="1"/>
          </p:cNvSpPr>
          <p:nvPr>
            <p:ph type="body" sz="quarter" idx="14"/>
          </p:nvPr>
        </p:nvSpPr>
        <p:spPr>
          <a:xfrm>
            <a:off x="5436096" y="1916832"/>
            <a:ext cx="1438380" cy="936104"/>
          </a:xfrm>
          <a:prstGeom prst="rect">
            <a:avLst/>
          </a:prstGeom>
        </p:spPr>
        <p:txBody>
          <a:bodyPr anchor="ctr"/>
          <a:lstStyle>
            <a:lvl1pPr marL="0" indent="0" algn="ctr">
              <a:buNone/>
              <a:defRPr sz="160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
        <p:nvSpPr>
          <p:cNvPr id="24" name="文本占位符 22"/>
          <p:cNvSpPr>
            <a:spLocks noGrp="1"/>
          </p:cNvSpPr>
          <p:nvPr>
            <p:ph type="body" sz="quarter" idx="15"/>
          </p:nvPr>
        </p:nvSpPr>
        <p:spPr>
          <a:xfrm>
            <a:off x="6769382" y="3588880"/>
            <a:ext cx="1438380" cy="936104"/>
          </a:xfrm>
          <a:prstGeom prst="rect">
            <a:avLst/>
          </a:prstGeom>
        </p:spPr>
        <p:txBody>
          <a:bodyPr anchor="ctr"/>
          <a:lstStyle>
            <a:lvl1pPr marL="0" indent="0" algn="ctr">
              <a:buNone/>
              <a:defRPr sz="160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
        <p:nvSpPr>
          <p:cNvPr id="27" name="椭圆 26"/>
          <p:cNvSpPr/>
          <p:nvPr userDrawn="1"/>
        </p:nvSpPr>
        <p:spPr>
          <a:xfrm>
            <a:off x="5093381" y="4682812"/>
            <a:ext cx="1620000" cy="1548000"/>
          </a:xfrm>
          <a:prstGeom prst="ellipse">
            <a:avLst/>
          </a:prstGeom>
          <a:gradFill flip="none" rotWithShape="1">
            <a:gsLst>
              <a:gs pos="0">
                <a:schemeClr val="accent4">
                  <a:lumMod val="60000"/>
                  <a:lumOff val="40000"/>
                  <a:shade val="30000"/>
                  <a:satMod val="115000"/>
                </a:schemeClr>
              </a:gs>
              <a:gs pos="50000">
                <a:schemeClr val="accent4">
                  <a:lumMod val="60000"/>
                  <a:lumOff val="40000"/>
                  <a:shade val="67500"/>
                  <a:satMod val="115000"/>
                </a:schemeClr>
              </a:gs>
              <a:gs pos="100000">
                <a:schemeClr val="accent4">
                  <a:lumMod val="60000"/>
                  <a:lumOff val="40000"/>
                  <a:shade val="100000"/>
                  <a:satMod val="115000"/>
                </a:schemeClr>
              </a:gs>
            </a:gsLst>
            <a:lin ang="81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5" name="文本占位符 22"/>
          <p:cNvSpPr>
            <a:spLocks noGrp="1"/>
          </p:cNvSpPr>
          <p:nvPr>
            <p:ph type="body" sz="quarter" idx="16"/>
          </p:nvPr>
        </p:nvSpPr>
        <p:spPr>
          <a:xfrm>
            <a:off x="5206068" y="4988760"/>
            <a:ext cx="1438380" cy="936104"/>
          </a:xfrm>
          <a:prstGeom prst="rect">
            <a:avLst/>
          </a:prstGeom>
        </p:spPr>
        <p:txBody>
          <a:bodyPr anchor="ctr"/>
          <a:lstStyle>
            <a:lvl1pPr marL="0" indent="0" algn="ctr">
              <a:buNone/>
              <a:defRPr sz="1600">
                <a:solidFill>
                  <a:schemeClr val="bg1"/>
                </a:solidFill>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grpSp>
        <p:nvGrpSpPr>
          <p:cNvPr id="8" name="组合 7"/>
          <p:cNvGrpSpPr/>
          <p:nvPr userDrawn="1"/>
        </p:nvGrpSpPr>
        <p:grpSpPr>
          <a:xfrm>
            <a:off x="1835696" y="1340768"/>
            <a:ext cx="5400600" cy="4928336"/>
            <a:chOff x="683568" y="2492896"/>
            <a:chExt cx="3390573" cy="3168352"/>
          </a:xfrm>
        </p:grpSpPr>
        <p:sp>
          <p:nvSpPr>
            <p:cNvPr id="6" name="泪滴形 5"/>
            <p:cNvSpPr/>
            <p:nvPr userDrawn="1"/>
          </p:nvSpPr>
          <p:spPr>
            <a:xfrm>
              <a:off x="683568" y="2492896"/>
              <a:ext cx="3384376" cy="3168352"/>
            </a:xfrm>
            <a:prstGeom prst="teardrop">
              <a:avLst/>
            </a:prstGeom>
            <a:gradFill>
              <a:gsLst>
                <a:gs pos="0">
                  <a:schemeClr val="bg1">
                    <a:lumMod val="75000"/>
                  </a:schemeClr>
                </a:gs>
                <a:gs pos="43000">
                  <a:schemeClr val="bg1">
                    <a:lumMod val="85000"/>
                  </a:schemeClr>
                </a:gs>
                <a:gs pos="100000">
                  <a:schemeClr val="bg1"/>
                </a:gs>
              </a:gsLst>
              <a:lin ang="16200000" scaled="0"/>
            </a:gradFill>
            <a:ln>
              <a:noFill/>
            </a:ln>
            <a:effectLst>
              <a:outerShdw blurRad="304800" dist="241300" dir="798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7" name="泪滴形 6"/>
            <p:cNvSpPr/>
            <p:nvPr userDrawn="1"/>
          </p:nvSpPr>
          <p:spPr>
            <a:xfrm>
              <a:off x="726141" y="2492896"/>
              <a:ext cx="3348000" cy="3168000"/>
            </a:xfrm>
            <a:prstGeom prst="teardrop">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304800" dist="241300" dir="7980000" algn="tr" rotWithShape="0">
                <a:prstClr val="black">
                  <a:alpha val="4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9" name="泪滴形 8"/>
          <p:cNvSpPr/>
          <p:nvPr userDrawn="1"/>
        </p:nvSpPr>
        <p:spPr>
          <a:xfrm>
            <a:off x="2051720" y="1484784"/>
            <a:ext cx="4968552" cy="4608512"/>
          </a:xfrm>
          <a:prstGeom prst="teardrop">
            <a:avLst/>
          </a:prstGeom>
          <a:solidFill>
            <a:schemeClr val="accent5">
              <a:lumMod val="60000"/>
              <a:lumOff val="40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 name="标题 1"/>
          <p:cNvSpPr>
            <a:spLocks noGrp="1"/>
          </p:cNvSpPr>
          <p:nvPr>
            <p:ph type="title"/>
          </p:nvPr>
        </p:nvSpPr>
        <p:spPr>
          <a:xfrm>
            <a:off x="453054" y="116632"/>
            <a:ext cx="8229600" cy="1143000"/>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a:xfrm>
            <a:off x="2980184" y="6356350"/>
            <a:ext cx="2895600" cy="365125"/>
          </a:xfrm>
        </p:spPr>
        <p:txBody>
          <a:bodyPr/>
          <a:lstStyle/>
          <a:p>
            <a:endParaRPr lang="zh-CN" altLang="en-US">
              <a:solidFill>
                <a:prstClr val="black">
                  <a:tint val="75000"/>
                </a:prstClr>
              </a:solidFill>
            </a:endParaRPr>
          </a:p>
        </p:txBody>
      </p:sp>
      <p:sp>
        <p:nvSpPr>
          <p:cNvPr id="11" name="内容占位符 10"/>
          <p:cNvSpPr>
            <a:spLocks noGrp="1"/>
          </p:cNvSpPr>
          <p:nvPr>
            <p:ph sz="quarter" idx="13"/>
          </p:nvPr>
        </p:nvSpPr>
        <p:spPr>
          <a:xfrm>
            <a:off x="2699791" y="1916832"/>
            <a:ext cx="4022165" cy="4078560"/>
          </a:xfrm>
          <a:prstGeom prst="rect">
            <a:avLst/>
          </a:prstGeo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26" name="组合 25"/>
          <p:cNvGrpSpPr/>
          <p:nvPr userDrawn="1"/>
        </p:nvGrpSpPr>
        <p:grpSpPr>
          <a:xfrm>
            <a:off x="278317" y="1309736"/>
            <a:ext cx="1800696" cy="1768472"/>
            <a:chOff x="6336096" y="3678796"/>
            <a:chExt cx="1872208" cy="1768472"/>
          </a:xfrm>
        </p:grpSpPr>
        <p:sp>
          <p:nvSpPr>
            <p:cNvPr id="27" name="椭圆 26"/>
            <p:cNvSpPr/>
            <p:nvPr userDrawn="1"/>
          </p:nvSpPr>
          <p:spPr>
            <a:xfrm>
              <a:off x="6336096" y="3678796"/>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8" name="椭圆 27"/>
            <p:cNvSpPr/>
            <p:nvPr userDrawn="1"/>
          </p:nvSpPr>
          <p:spPr>
            <a:xfrm>
              <a:off x="6372200" y="3717032"/>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grpSp>
        <p:nvGrpSpPr>
          <p:cNvPr id="30" name="组合 29"/>
          <p:cNvGrpSpPr/>
          <p:nvPr userDrawn="1"/>
        </p:nvGrpSpPr>
        <p:grpSpPr>
          <a:xfrm>
            <a:off x="222957" y="4500084"/>
            <a:ext cx="1800696" cy="1768472"/>
            <a:chOff x="6336096" y="3678796"/>
            <a:chExt cx="1872208" cy="1768472"/>
          </a:xfrm>
        </p:grpSpPr>
        <p:sp>
          <p:nvSpPr>
            <p:cNvPr id="31" name="椭圆 30"/>
            <p:cNvSpPr/>
            <p:nvPr userDrawn="1"/>
          </p:nvSpPr>
          <p:spPr>
            <a:xfrm>
              <a:off x="6336096" y="3678796"/>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2" name="椭圆 31"/>
            <p:cNvSpPr/>
            <p:nvPr userDrawn="1"/>
          </p:nvSpPr>
          <p:spPr>
            <a:xfrm>
              <a:off x="6372200" y="3717032"/>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grpSp>
        <p:nvGrpSpPr>
          <p:cNvPr id="34" name="组合 33"/>
          <p:cNvGrpSpPr/>
          <p:nvPr userDrawn="1"/>
        </p:nvGrpSpPr>
        <p:grpSpPr>
          <a:xfrm>
            <a:off x="7142897" y="4725144"/>
            <a:ext cx="1800696" cy="1768472"/>
            <a:chOff x="6336096" y="3678796"/>
            <a:chExt cx="1872208" cy="1768472"/>
          </a:xfrm>
        </p:grpSpPr>
        <p:sp>
          <p:nvSpPr>
            <p:cNvPr id="35" name="椭圆 34"/>
            <p:cNvSpPr/>
            <p:nvPr userDrawn="1"/>
          </p:nvSpPr>
          <p:spPr>
            <a:xfrm>
              <a:off x="6336096" y="3678796"/>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6" name="椭圆 35"/>
            <p:cNvSpPr/>
            <p:nvPr userDrawn="1"/>
          </p:nvSpPr>
          <p:spPr>
            <a:xfrm>
              <a:off x="6372200" y="3717032"/>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38" name="椭圆 37"/>
          <p:cNvSpPr/>
          <p:nvPr userDrawn="1"/>
        </p:nvSpPr>
        <p:spPr>
          <a:xfrm>
            <a:off x="421305" y="4680000"/>
            <a:ext cx="1404000" cy="1404000"/>
          </a:xfrm>
          <a:prstGeom prst="ellipse">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81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9BBB59">
                  <a:lumMod val="60000"/>
                  <a:lumOff val="40000"/>
                </a:srgbClr>
              </a:solidFill>
            </a:endParaRPr>
          </a:p>
        </p:txBody>
      </p:sp>
      <p:sp>
        <p:nvSpPr>
          <p:cNvPr id="10" name="椭圆 9"/>
          <p:cNvSpPr/>
          <p:nvPr userDrawn="1"/>
        </p:nvSpPr>
        <p:spPr>
          <a:xfrm>
            <a:off x="467544" y="1484784"/>
            <a:ext cx="1404000" cy="1404000"/>
          </a:xfrm>
          <a:prstGeom prst="ellipse">
            <a:avLst/>
          </a:prstGeom>
          <a:gradFill flip="none" rotWithShape="1">
            <a:gsLst>
              <a:gs pos="0">
                <a:srgbClr val="8BC5FF">
                  <a:shade val="30000"/>
                  <a:satMod val="115000"/>
                </a:srgbClr>
              </a:gs>
              <a:gs pos="50000">
                <a:srgbClr val="8BC5FF">
                  <a:shade val="67500"/>
                  <a:satMod val="115000"/>
                </a:srgbClr>
              </a:gs>
              <a:gs pos="100000">
                <a:srgbClr val="8BC5FF">
                  <a:shade val="100000"/>
                  <a:satMod val="115000"/>
                </a:srgbClr>
              </a:gs>
            </a:gsLst>
            <a:lin ang="189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29" name="文本占位符 22"/>
          <p:cNvSpPr>
            <a:spLocks noGrp="1"/>
          </p:cNvSpPr>
          <p:nvPr>
            <p:ph type="body" sz="quarter" idx="15"/>
          </p:nvPr>
        </p:nvSpPr>
        <p:spPr>
          <a:xfrm>
            <a:off x="459475" y="1725920"/>
            <a:ext cx="1438380" cy="936104"/>
          </a:xfrm>
          <a:prstGeom prst="rect">
            <a:avLst/>
          </a:prstGeom>
        </p:spPr>
        <p:txBody>
          <a:bodyPr anchor="ctr"/>
          <a:lstStyle>
            <a:lvl1pPr marL="0" indent="0" algn="ctr">
              <a:buNone/>
              <a:defRPr sz="160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
        <p:nvSpPr>
          <p:cNvPr id="33" name="文本占位符 22"/>
          <p:cNvSpPr>
            <a:spLocks noGrp="1"/>
          </p:cNvSpPr>
          <p:nvPr>
            <p:ph type="body" sz="quarter" idx="16"/>
          </p:nvPr>
        </p:nvSpPr>
        <p:spPr>
          <a:xfrm>
            <a:off x="404115" y="4916268"/>
            <a:ext cx="1438380" cy="936104"/>
          </a:xfrm>
          <a:prstGeom prst="rect">
            <a:avLst/>
          </a:prstGeom>
        </p:spPr>
        <p:txBody>
          <a:bodyPr anchor="ctr"/>
          <a:lstStyle>
            <a:lvl1pPr marL="0" indent="0" algn="ctr">
              <a:buNone/>
              <a:defRPr sz="160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
        <p:nvSpPr>
          <p:cNvPr id="39" name="椭圆 38"/>
          <p:cNvSpPr/>
          <p:nvPr userDrawn="1"/>
        </p:nvSpPr>
        <p:spPr>
          <a:xfrm>
            <a:off x="7341245" y="4907380"/>
            <a:ext cx="1404000" cy="1404000"/>
          </a:xfrm>
          <a:prstGeom prst="ellipse">
            <a:avLst/>
          </a:prstGeom>
          <a:gradFill flip="none" rotWithShape="1">
            <a:gsLst>
              <a:gs pos="0">
                <a:schemeClr val="accent4">
                  <a:lumMod val="60000"/>
                  <a:lumOff val="40000"/>
                  <a:tint val="66000"/>
                  <a:satMod val="160000"/>
                </a:schemeClr>
              </a:gs>
              <a:gs pos="50000">
                <a:schemeClr val="accent4">
                  <a:lumMod val="60000"/>
                  <a:lumOff val="40000"/>
                  <a:tint val="44500"/>
                  <a:satMod val="160000"/>
                </a:schemeClr>
              </a:gs>
              <a:gs pos="100000">
                <a:schemeClr val="accent4">
                  <a:lumMod val="60000"/>
                  <a:lumOff val="40000"/>
                  <a:tint val="23500"/>
                  <a:satMod val="160000"/>
                </a:schemeClr>
              </a:gs>
            </a:gsLst>
            <a:lin ang="108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9BBB59">
                  <a:lumMod val="60000"/>
                  <a:lumOff val="40000"/>
                </a:srgbClr>
              </a:solidFill>
            </a:endParaRPr>
          </a:p>
        </p:txBody>
      </p:sp>
      <p:sp>
        <p:nvSpPr>
          <p:cNvPr id="37" name="文本占位符 22"/>
          <p:cNvSpPr>
            <a:spLocks noGrp="1"/>
          </p:cNvSpPr>
          <p:nvPr>
            <p:ph type="body" sz="quarter" idx="17"/>
          </p:nvPr>
        </p:nvSpPr>
        <p:spPr>
          <a:xfrm>
            <a:off x="7306865" y="5160272"/>
            <a:ext cx="1438380" cy="936104"/>
          </a:xfrm>
          <a:prstGeom prst="rect">
            <a:avLst/>
          </a:prstGeom>
        </p:spPr>
        <p:txBody>
          <a:bodyPr anchor="ctr"/>
          <a:lstStyle>
            <a:lvl1pPr marL="0" indent="0" algn="ctr">
              <a:buNone/>
              <a:defRPr sz="160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grpSp>
        <p:nvGrpSpPr>
          <p:cNvPr id="40" name="组合 39"/>
          <p:cNvGrpSpPr/>
          <p:nvPr userDrawn="1"/>
        </p:nvGrpSpPr>
        <p:grpSpPr>
          <a:xfrm>
            <a:off x="7308304" y="1340768"/>
            <a:ext cx="1800696" cy="1768472"/>
            <a:chOff x="6336096" y="3678796"/>
            <a:chExt cx="1872208" cy="1768472"/>
          </a:xfrm>
        </p:grpSpPr>
        <p:sp>
          <p:nvSpPr>
            <p:cNvPr id="41" name="椭圆 40"/>
            <p:cNvSpPr/>
            <p:nvPr userDrawn="1"/>
          </p:nvSpPr>
          <p:spPr>
            <a:xfrm>
              <a:off x="6336096" y="3678796"/>
              <a:ext cx="1872208" cy="1768472"/>
            </a:xfrm>
            <a:prstGeom prst="ellipse">
              <a:avLst/>
            </a:prstGeom>
            <a:gradFill>
              <a:gsLst>
                <a:gs pos="0">
                  <a:schemeClr val="bg1">
                    <a:lumMod val="75000"/>
                  </a:schemeClr>
                </a:gs>
                <a:gs pos="43000">
                  <a:schemeClr val="bg1">
                    <a:lumMod val="85000"/>
                  </a:schemeClr>
                </a:gs>
                <a:gs pos="100000">
                  <a:schemeClr val="bg1"/>
                </a:gs>
              </a:gsLst>
              <a:lin ang="13200000" scaled="0"/>
            </a:gradFill>
            <a:ln>
              <a:noFill/>
            </a:ln>
            <a:effectLst>
              <a:outerShdw blurRad="254000" dist="152400" dir="7200000" algn="tr"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42" name="椭圆 41"/>
            <p:cNvSpPr/>
            <p:nvPr userDrawn="1"/>
          </p:nvSpPr>
          <p:spPr>
            <a:xfrm>
              <a:off x="6372200" y="3717032"/>
              <a:ext cx="1800000" cy="1692000"/>
            </a:xfrm>
            <a:prstGeom prst="ellipse">
              <a:avLst/>
            </a:prstGeom>
            <a:gradFill>
              <a:gsLst>
                <a:gs pos="0">
                  <a:schemeClr val="bg1">
                    <a:lumMod val="75000"/>
                  </a:schemeClr>
                </a:gs>
                <a:gs pos="48000">
                  <a:schemeClr val="bg1">
                    <a:lumMod val="95000"/>
                  </a:schemeClr>
                </a:gs>
                <a:gs pos="100000">
                  <a:schemeClr val="bg1"/>
                </a:gs>
              </a:gsLst>
              <a:lin ang="7800000" scaled="0"/>
            </a:gra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43" name="椭圆 42"/>
          <p:cNvSpPr/>
          <p:nvPr userDrawn="1"/>
        </p:nvSpPr>
        <p:spPr>
          <a:xfrm>
            <a:off x="7486700" y="1523004"/>
            <a:ext cx="1404000" cy="1404000"/>
          </a:xfrm>
          <a:prstGeom prst="ellipse">
            <a:avLst/>
          </a:prstGeom>
          <a:gradFill flip="none" rotWithShape="1">
            <a:gsLst>
              <a:gs pos="0">
                <a:srgbClr val="FFC000">
                  <a:tint val="66000"/>
                  <a:satMod val="160000"/>
                </a:srgbClr>
              </a:gs>
              <a:gs pos="50000">
                <a:srgbClr val="FFC000">
                  <a:tint val="44500"/>
                  <a:satMod val="160000"/>
                </a:srgbClr>
              </a:gs>
              <a:gs pos="100000">
                <a:srgbClr val="FFC000">
                  <a:tint val="23500"/>
                  <a:satMod val="160000"/>
                </a:srgbClr>
              </a:gs>
            </a:gsLst>
            <a:lin ang="13500000" scaled="1"/>
            <a:tileRect/>
          </a:gra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9BBB59">
                  <a:lumMod val="60000"/>
                  <a:lumOff val="40000"/>
                </a:srgbClr>
              </a:solidFill>
            </a:endParaRPr>
          </a:p>
        </p:txBody>
      </p:sp>
      <p:sp>
        <p:nvSpPr>
          <p:cNvPr id="44" name="文本占位符 22"/>
          <p:cNvSpPr>
            <a:spLocks noGrp="1"/>
          </p:cNvSpPr>
          <p:nvPr>
            <p:ph type="body" sz="quarter" idx="18"/>
          </p:nvPr>
        </p:nvSpPr>
        <p:spPr>
          <a:xfrm>
            <a:off x="7452320" y="1775896"/>
            <a:ext cx="1438380" cy="936104"/>
          </a:xfrm>
          <a:prstGeom prst="rect">
            <a:avLst/>
          </a:prstGeom>
        </p:spPr>
        <p:txBody>
          <a:bodyPr anchor="ctr"/>
          <a:lstStyle>
            <a:lvl1pPr marL="0" indent="0" algn="ctr">
              <a:buNone/>
              <a:defRPr sz="1600">
                <a:latin typeface="微软雅黑" panose="020B0503020204020204" pitchFamily="34" charset="-122"/>
                <a:ea typeface="微软雅黑" panose="020B0503020204020204" pitchFamily="34"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599" y="562708"/>
            <a:ext cx="6956810" cy="1367692"/>
          </a:xfrm>
          <a:gradFill flip="none" rotWithShape="1">
            <a:gsLst>
              <a:gs pos="0">
                <a:schemeClr val="accent1">
                  <a:lumMod val="60000"/>
                  <a:lumOff val="40000"/>
                  <a:alpha val="61000"/>
                </a:schemeClr>
              </a:gs>
              <a:gs pos="100000">
                <a:schemeClr val="bg1">
                  <a:alpha val="8000"/>
                </a:schemeClr>
              </a:gs>
            </a:gsLst>
            <a:lin ang="5400000" scaled="1"/>
            <a:tileRect/>
          </a:gradFill>
          <a:ln>
            <a:noFill/>
          </a:ln>
          <a:effectLst/>
        </p:spPr>
        <p:txBody>
          <a:bodyPr/>
          <a:lstStyle/>
          <a:p>
            <a:r>
              <a:rPr lang="zh-CN" altLang="en-US" dirty="0"/>
              <a:t>单击此处编辑母版标题样式</a:t>
            </a:r>
            <a:endParaRPr lang="en-US" dirty="0"/>
          </a:p>
        </p:txBody>
      </p:sp>
      <p:sp>
        <p:nvSpPr>
          <p:cNvPr id="3" name="Content Placeholder 2"/>
          <p:cNvSpPr>
            <a:spLocks noGrp="1"/>
          </p:cNvSpPr>
          <p:nvPr>
            <p:ph idx="1"/>
          </p:nvPr>
        </p:nvSpPr>
        <p:spPr>
          <a:xfrm>
            <a:off x="609598" y="1930400"/>
            <a:ext cx="6956811" cy="3880773"/>
          </a:xfrm>
          <a:gradFill flip="none" rotWithShape="1">
            <a:gsLst>
              <a:gs pos="0">
                <a:schemeClr val="accent1">
                  <a:lumMod val="60000"/>
                  <a:lumOff val="40000"/>
                  <a:alpha val="61000"/>
                </a:schemeClr>
              </a:gs>
              <a:gs pos="100000">
                <a:schemeClr val="bg1">
                  <a:alpha val="0"/>
                </a:schemeClr>
              </a:gs>
            </a:gsLst>
            <a:lin ang="16200000" scaled="1"/>
            <a:tileRect/>
          </a:gradFill>
          <a:ln>
            <a:noFill/>
          </a:ln>
          <a:effectLst/>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1"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animBg="1">
        <p:tmplLst>
          <p:tmpl lvl="0">
            <p:tnLst>
              <p:par>
                <p:cTn presetID="47"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1000"/>
                        <p:tgtEl>
                          <p:spTgt spid="3"/>
                        </p:tgtEl>
                      </p:cBhvr>
                    </p:animEffect>
                    <p:anim calcmode="lin" valueType="num">
                      <p:cBhvr>
                        <p:cTn dur="1000" fill="hold"/>
                        <p:tgtEl>
                          <p:spTgt spid="3"/>
                        </p:tgtEl>
                        <p:attrNameLst>
                          <p:attrName>ppt_x</p:attrName>
                        </p:attrNameLst>
                      </p:cBhvr>
                      <p:tavLst>
                        <p:tav tm="0">
                          <p:val>
                            <p:strVal val="#ppt_x"/>
                          </p:val>
                        </p:tav>
                        <p:tav tm="100000">
                          <p:val>
                            <p:strVal val="#ppt_x"/>
                          </p:val>
                        </p:tav>
                      </p:tavLst>
                    </p:anim>
                    <p:anim calcmode="lin" valueType="num">
                      <p:cBhvr>
                        <p:cTn dur="1000" fill="hold"/>
                        <p:tgtEl>
                          <p:spTgt spid="3"/>
                        </p:tgtEl>
                        <p:attrNameLst>
                          <p:attrName>ppt_y</p:attrName>
                        </p:attrNameLst>
                      </p:cBhvr>
                      <p:tavLst>
                        <p:tav tm="0">
                          <p:val>
                            <p:strVal val="#ppt_y-.1"/>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1592" y="0"/>
            <a:ext cx="8229600" cy="114300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a:xfrm>
            <a:off x="179512" y="6376243"/>
            <a:ext cx="2133600" cy="365125"/>
          </a:xfrm>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a:xfrm>
            <a:off x="6553200" y="6448251"/>
            <a:ext cx="2133600" cy="365125"/>
          </a:xfrm>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13" name="对角圆角矩形 12"/>
          <p:cNvSpPr/>
          <p:nvPr userDrawn="1"/>
        </p:nvSpPr>
        <p:spPr>
          <a:xfrm>
            <a:off x="4572000" y="1432669"/>
            <a:ext cx="3982778" cy="2402455"/>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4" name="对角圆角矩形 13"/>
          <p:cNvSpPr/>
          <p:nvPr userDrawn="1"/>
        </p:nvSpPr>
        <p:spPr>
          <a:xfrm>
            <a:off x="4590472" y="1449094"/>
            <a:ext cx="3942512" cy="2362152"/>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5" name="对角圆角矩形 14"/>
          <p:cNvSpPr/>
          <p:nvPr userDrawn="1"/>
        </p:nvSpPr>
        <p:spPr>
          <a:xfrm>
            <a:off x="4698856" y="1556869"/>
            <a:ext cx="3703572" cy="2121933"/>
          </a:xfrm>
          <a:prstGeom prst="round2DiagRect">
            <a:avLst/>
          </a:prstGeom>
          <a:solidFill>
            <a:srgbClr val="8BC5FF"/>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8" name="对角圆角矩形 17"/>
          <p:cNvSpPr/>
          <p:nvPr userDrawn="1"/>
        </p:nvSpPr>
        <p:spPr>
          <a:xfrm>
            <a:off x="4589928" y="4002829"/>
            <a:ext cx="3982778" cy="2402455"/>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9" name="对角圆角矩形 18"/>
          <p:cNvSpPr/>
          <p:nvPr userDrawn="1"/>
        </p:nvSpPr>
        <p:spPr>
          <a:xfrm>
            <a:off x="4608400" y="4019254"/>
            <a:ext cx="3942512" cy="2362152"/>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0" name="对角圆角矩形 19"/>
          <p:cNvSpPr/>
          <p:nvPr userDrawn="1"/>
        </p:nvSpPr>
        <p:spPr>
          <a:xfrm>
            <a:off x="4716400" y="4128949"/>
            <a:ext cx="3703572" cy="2121933"/>
          </a:xfrm>
          <a:prstGeom prst="round2DiagRect">
            <a:avLst/>
          </a:prstGeom>
          <a:solidFill>
            <a:srgbClr val="92D050"/>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1" name="对角圆角矩形 20"/>
          <p:cNvSpPr/>
          <p:nvPr userDrawn="1"/>
        </p:nvSpPr>
        <p:spPr>
          <a:xfrm>
            <a:off x="279024" y="1452484"/>
            <a:ext cx="3982778" cy="2402455"/>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2" name="对角圆角矩形 21"/>
          <p:cNvSpPr/>
          <p:nvPr userDrawn="1"/>
        </p:nvSpPr>
        <p:spPr>
          <a:xfrm>
            <a:off x="297496" y="1468909"/>
            <a:ext cx="3942512" cy="2362152"/>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3" name="对角圆角矩形 22"/>
          <p:cNvSpPr/>
          <p:nvPr userDrawn="1"/>
        </p:nvSpPr>
        <p:spPr>
          <a:xfrm>
            <a:off x="405880" y="1576684"/>
            <a:ext cx="3703572" cy="2121933"/>
          </a:xfrm>
          <a:prstGeom prst="round2DiagRect">
            <a:avLst/>
          </a:prstGeom>
          <a:solidFill>
            <a:schemeClr val="accent2">
              <a:lumMod val="40000"/>
              <a:lumOff val="60000"/>
            </a:schemeClr>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4" name="对角圆角矩形 23"/>
          <p:cNvSpPr/>
          <p:nvPr userDrawn="1"/>
        </p:nvSpPr>
        <p:spPr>
          <a:xfrm>
            <a:off x="296952" y="4022644"/>
            <a:ext cx="3982778" cy="2402455"/>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5" name="对角圆角矩形 24"/>
          <p:cNvSpPr/>
          <p:nvPr userDrawn="1"/>
        </p:nvSpPr>
        <p:spPr>
          <a:xfrm>
            <a:off x="315424" y="4039069"/>
            <a:ext cx="3942512" cy="2362152"/>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6" name="对角圆角矩形 25"/>
          <p:cNvSpPr/>
          <p:nvPr userDrawn="1"/>
        </p:nvSpPr>
        <p:spPr>
          <a:xfrm>
            <a:off x="423424" y="4148764"/>
            <a:ext cx="3703572" cy="2121933"/>
          </a:xfrm>
          <a:prstGeom prst="round2DiagRect">
            <a:avLst/>
          </a:prstGeom>
          <a:solidFill>
            <a:schemeClr val="accent4">
              <a:lumMod val="60000"/>
              <a:lumOff val="40000"/>
            </a:schemeClr>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1592" y="0"/>
            <a:ext cx="8229600" cy="1143000"/>
          </a:xfrm>
        </p:spPr>
        <p:txBody>
          <a:bodyPr/>
          <a:lstStyle/>
          <a:p>
            <a:r>
              <a:rPr lang="zh-CN" altLang="en-US"/>
              <a:t>单击此处编辑母版标题样式</a:t>
            </a:r>
            <a:endParaRPr lang="zh-CN" altLang="en-US"/>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grpSp>
        <p:nvGrpSpPr>
          <p:cNvPr id="6" name="组合 5"/>
          <p:cNvGrpSpPr/>
          <p:nvPr userDrawn="1"/>
        </p:nvGrpSpPr>
        <p:grpSpPr>
          <a:xfrm>
            <a:off x="205543" y="1200330"/>
            <a:ext cx="4499956" cy="2450288"/>
            <a:chOff x="323528" y="1412776"/>
            <a:chExt cx="3600400" cy="2160240"/>
          </a:xfrm>
        </p:grpSpPr>
        <p:sp>
          <p:nvSpPr>
            <p:cNvPr id="11" name="对角圆角矩形 10"/>
            <p:cNvSpPr/>
            <p:nvPr userDrawn="1"/>
          </p:nvSpPr>
          <p:spPr>
            <a:xfrm>
              <a:off x="323528" y="1412776"/>
              <a:ext cx="3600400" cy="2160240"/>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2" name="对角圆角矩形 11"/>
            <p:cNvSpPr/>
            <p:nvPr userDrawn="1"/>
          </p:nvSpPr>
          <p:spPr>
            <a:xfrm>
              <a:off x="342000" y="1429200"/>
              <a:ext cx="3564000" cy="2124000"/>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grpSp>
      <p:grpSp>
        <p:nvGrpSpPr>
          <p:cNvPr id="21" name="组合 20"/>
          <p:cNvGrpSpPr/>
          <p:nvPr userDrawn="1"/>
        </p:nvGrpSpPr>
        <p:grpSpPr>
          <a:xfrm rot="10800000" flipH="1" flipV="1">
            <a:off x="4410773" y="1282006"/>
            <a:ext cx="4319958" cy="2368612"/>
            <a:chOff x="323528" y="1412776"/>
            <a:chExt cx="3600400" cy="2160240"/>
          </a:xfrm>
        </p:grpSpPr>
        <p:sp>
          <p:nvSpPr>
            <p:cNvPr id="22" name="对角圆角矩形 21"/>
            <p:cNvSpPr/>
            <p:nvPr userDrawn="1"/>
          </p:nvSpPr>
          <p:spPr>
            <a:xfrm>
              <a:off x="323528" y="1412776"/>
              <a:ext cx="3600400" cy="2160240"/>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3" name="对角圆角矩形 22"/>
            <p:cNvSpPr/>
            <p:nvPr userDrawn="1"/>
          </p:nvSpPr>
          <p:spPr>
            <a:xfrm>
              <a:off x="342000" y="1429200"/>
              <a:ext cx="3564000" cy="2124000"/>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grpSp>
      <p:grpSp>
        <p:nvGrpSpPr>
          <p:cNvPr id="24" name="组合 23"/>
          <p:cNvGrpSpPr/>
          <p:nvPr userDrawn="1"/>
        </p:nvGrpSpPr>
        <p:grpSpPr>
          <a:xfrm>
            <a:off x="211123" y="3650618"/>
            <a:ext cx="4616468" cy="2420725"/>
            <a:chOff x="323528" y="1412776"/>
            <a:chExt cx="3600400" cy="2160240"/>
          </a:xfrm>
        </p:grpSpPr>
        <p:sp>
          <p:nvSpPr>
            <p:cNvPr id="25" name="对角圆角矩形 24"/>
            <p:cNvSpPr/>
            <p:nvPr userDrawn="1"/>
          </p:nvSpPr>
          <p:spPr>
            <a:xfrm>
              <a:off x="323528" y="1412776"/>
              <a:ext cx="3600400" cy="2160240"/>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6" name="对角圆角矩形 25"/>
            <p:cNvSpPr/>
            <p:nvPr userDrawn="1"/>
          </p:nvSpPr>
          <p:spPr>
            <a:xfrm>
              <a:off x="342000" y="1429200"/>
              <a:ext cx="3564000" cy="2124000"/>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grpSp>
      <p:grpSp>
        <p:nvGrpSpPr>
          <p:cNvPr id="27" name="组合 26"/>
          <p:cNvGrpSpPr/>
          <p:nvPr userDrawn="1"/>
        </p:nvGrpSpPr>
        <p:grpSpPr>
          <a:xfrm rot="10800000" flipH="1" flipV="1">
            <a:off x="4620730" y="3501008"/>
            <a:ext cx="4319958" cy="2368612"/>
            <a:chOff x="323528" y="1412776"/>
            <a:chExt cx="3600400" cy="2160240"/>
          </a:xfrm>
        </p:grpSpPr>
        <p:sp>
          <p:nvSpPr>
            <p:cNvPr id="28" name="对角圆角矩形 27"/>
            <p:cNvSpPr/>
            <p:nvPr userDrawn="1"/>
          </p:nvSpPr>
          <p:spPr>
            <a:xfrm>
              <a:off x="323528" y="1412776"/>
              <a:ext cx="3600400" cy="2160240"/>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9" name="对角圆角矩形 28"/>
            <p:cNvSpPr/>
            <p:nvPr userDrawn="1"/>
          </p:nvSpPr>
          <p:spPr>
            <a:xfrm>
              <a:off x="342000" y="1429200"/>
              <a:ext cx="3564000" cy="2124000"/>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grpSp>
      <p:sp>
        <p:nvSpPr>
          <p:cNvPr id="8" name="内容占位符 7"/>
          <p:cNvSpPr>
            <a:spLocks noGrp="1"/>
          </p:cNvSpPr>
          <p:nvPr>
            <p:ph sz="quarter" idx="13"/>
          </p:nvPr>
        </p:nvSpPr>
        <p:spPr>
          <a:xfrm>
            <a:off x="684213" y="1700213"/>
            <a:ext cx="3455987" cy="1728787"/>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 name="内容占位符 9"/>
          <p:cNvSpPr>
            <a:spLocks noGrp="1"/>
          </p:cNvSpPr>
          <p:nvPr>
            <p:ph sz="quarter" idx="14"/>
          </p:nvPr>
        </p:nvSpPr>
        <p:spPr>
          <a:xfrm>
            <a:off x="4683125" y="1557338"/>
            <a:ext cx="3921125" cy="1871662"/>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1" name="内容占位符 30"/>
          <p:cNvSpPr>
            <a:spLocks noGrp="1"/>
          </p:cNvSpPr>
          <p:nvPr>
            <p:ph sz="quarter" idx="15"/>
          </p:nvPr>
        </p:nvSpPr>
        <p:spPr>
          <a:xfrm>
            <a:off x="539750" y="3789363"/>
            <a:ext cx="3892550" cy="20796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33" name="内容占位符 32"/>
          <p:cNvSpPr>
            <a:spLocks noGrp="1"/>
          </p:cNvSpPr>
          <p:nvPr>
            <p:ph sz="quarter" idx="16"/>
          </p:nvPr>
        </p:nvSpPr>
        <p:spPr>
          <a:xfrm>
            <a:off x="4827588" y="3668713"/>
            <a:ext cx="3903662" cy="206375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grpSp>
        <p:nvGrpSpPr>
          <p:cNvPr id="30" name="组合 29"/>
          <p:cNvGrpSpPr/>
          <p:nvPr userDrawn="1"/>
        </p:nvGrpSpPr>
        <p:grpSpPr>
          <a:xfrm>
            <a:off x="7884368" y="-7628"/>
            <a:ext cx="1224000" cy="1060364"/>
            <a:chOff x="7524328" y="260696"/>
            <a:chExt cx="1224000" cy="1060364"/>
          </a:xfrm>
        </p:grpSpPr>
        <p:sp>
          <p:nvSpPr>
            <p:cNvPr id="32" name="椭圆形标注 31"/>
            <p:cNvSpPr/>
            <p:nvPr userDrawn="1"/>
          </p:nvSpPr>
          <p:spPr>
            <a:xfrm>
              <a:off x="7524328" y="260696"/>
              <a:ext cx="1224000" cy="1060364"/>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path path="circle">
                <a:fillToRect t="100000" r="100000"/>
              </a:path>
              <a:tileRect l="-100000" b="-100000"/>
            </a:gradFill>
            <a:ln>
              <a:noFill/>
            </a:ln>
            <a:effectLst>
              <a:outerShdw blurRad="101600" dist="88900" dir="72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34" name="椭圆形标注 33"/>
            <p:cNvSpPr/>
            <p:nvPr userDrawn="1"/>
          </p:nvSpPr>
          <p:spPr>
            <a:xfrm>
              <a:off x="7560264" y="296652"/>
              <a:ext cx="1152128" cy="972108"/>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
        <p:nvSpPr>
          <p:cNvPr id="35" name="文本占位符 11"/>
          <p:cNvSpPr>
            <a:spLocks noGrp="1"/>
          </p:cNvSpPr>
          <p:nvPr>
            <p:ph type="body" sz="quarter" idx="17" hasCustomPrompt="1"/>
          </p:nvPr>
        </p:nvSpPr>
        <p:spPr>
          <a:xfrm>
            <a:off x="8028248" y="108556"/>
            <a:ext cx="914400" cy="914400"/>
          </a:xfrm>
        </p:spPr>
        <p:txBody>
          <a:bodyPr>
            <a:noAutofit/>
          </a:bodyPr>
          <a:lstStyle>
            <a:lvl1pPr marL="0" indent="0">
              <a:buNone/>
              <a:defRPr sz="4800">
                <a:solidFill>
                  <a:srgbClr val="3399FF"/>
                </a:solidFill>
                <a:effectLst>
                  <a:innerShdw blurRad="63500" dist="50800" dir="16200000">
                    <a:prstClr val="black">
                      <a:alpha val="50000"/>
                    </a:prstClr>
                  </a:innerShdw>
                </a:effectLst>
                <a:latin typeface="Cooper Black" panose="0208090404030B020404" pitchFamily="18" charset="0"/>
              </a:defRPr>
            </a:lvl1pPr>
          </a:lstStyle>
          <a:p>
            <a:pPr lvl="0"/>
            <a:r>
              <a:rPr lang="en-US" altLang="zh-CN" dirty="0"/>
              <a:t>01</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21592" y="0"/>
            <a:ext cx="8229600" cy="1143000"/>
          </a:xfr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11" name="对角圆角矩形 10"/>
          <p:cNvSpPr/>
          <p:nvPr userDrawn="1"/>
        </p:nvSpPr>
        <p:spPr>
          <a:xfrm>
            <a:off x="323528" y="1536655"/>
            <a:ext cx="3765584" cy="4373885"/>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1" fmla="*/ 0 w 10046"/>
              <a:gd name="connsiteY0-2" fmla="*/ 5000 h 10000"/>
              <a:gd name="connsiteX1-3" fmla="*/ 1667 w 10046"/>
              <a:gd name="connsiteY1-4" fmla="*/ 0 h 10000"/>
              <a:gd name="connsiteX2-5" fmla="*/ 6656 w 10046"/>
              <a:gd name="connsiteY2-6" fmla="*/ 208 h 10000"/>
              <a:gd name="connsiteX3-7" fmla="*/ 10000 w 10046"/>
              <a:gd name="connsiteY3-8" fmla="*/ 5000 h 10000"/>
              <a:gd name="connsiteX4-9" fmla="*/ 8333 w 10046"/>
              <a:gd name="connsiteY4-10" fmla="*/ 10000 h 10000"/>
              <a:gd name="connsiteX5-11" fmla="*/ 1667 w 10046"/>
              <a:gd name="connsiteY5-12" fmla="*/ 10000 h 10000"/>
              <a:gd name="connsiteX6-13" fmla="*/ 0 w 10046"/>
              <a:gd name="connsiteY6-14" fmla="*/ 5000 h 10000"/>
              <a:gd name="connsiteX0-15" fmla="*/ 0 w 10046"/>
              <a:gd name="connsiteY0-16" fmla="*/ 5000 h 10000"/>
              <a:gd name="connsiteX1-17" fmla="*/ 1667 w 10046"/>
              <a:gd name="connsiteY1-18" fmla="*/ 0 h 10000"/>
              <a:gd name="connsiteX2-19" fmla="*/ 6656 w 10046"/>
              <a:gd name="connsiteY2-20" fmla="*/ 208 h 10000"/>
              <a:gd name="connsiteX3-21" fmla="*/ 10000 w 10046"/>
              <a:gd name="connsiteY3-22" fmla="*/ 5000 h 10000"/>
              <a:gd name="connsiteX4-23" fmla="*/ 8333 w 10046"/>
              <a:gd name="connsiteY4-24" fmla="*/ 10000 h 10000"/>
              <a:gd name="connsiteX5-25" fmla="*/ 1667 w 10046"/>
              <a:gd name="connsiteY5-26" fmla="*/ 10000 h 10000"/>
              <a:gd name="connsiteX6-27" fmla="*/ 0 w 10046"/>
              <a:gd name="connsiteY6-28" fmla="*/ 5000 h 10000"/>
              <a:gd name="connsiteX0-29" fmla="*/ 0 w 10046"/>
              <a:gd name="connsiteY0-30" fmla="*/ 5148 h 10148"/>
              <a:gd name="connsiteX1-31" fmla="*/ 1667 w 10046"/>
              <a:gd name="connsiteY1-32" fmla="*/ 148 h 10148"/>
              <a:gd name="connsiteX2-33" fmla="*/ 6656 w 10046"/>
              <a:gd name="connsiteY2-34" fmla="*/ 356 h 10148"/>
              <a:gd name="connsiteX3-35" fmla="*/ 10000 w 10046"/>
              <a:gd name="connsiteY3-36" fmla="*/ 5148 h 10148"/>
              <a:gd name="connsiteX4-37" fmla="*/ 8333 w 10046"/>
              <a:gd name="connsiteY4-38" fmla="*/ 10148 h 10148"/>
              <a:gd name="connsiteX5-39" fmla="*/ 1667 w 10046"/>
              <a:gd name="connsiteY5-40" fmla="*/ 10148 h 10148"/>
              <a:gd name="connsiteX6-41" fmla="*/ 0 w 10046"/>
              <a:gd name="connsiteY6-42" fmla="*/ 5148 h 10148"/>
              <a:gd name="connsiteX0-43" fmla="*/ 0 w 10046"/>
              <a:gd name="connsiteY0-44" fmla="*/ 4967 h 9967"/>
              <a:gd name="connsiteX1-45" fmla="*/ 709 w 10046"/>
              <a:gd name="connsiteY1-46" fmla="*/ 917 h 9967"/>
              <a:gd name="connsiteX2-47" fmla="*/ 6656 w 10046"/>
              <a:gd name="connsiteY2-48" fmla="*/ 175 h 9967"/>
              <a:gd name="connsiteX3-49" fmla="*/ 10000 w 10046"/>
              <a:gd name="connsiteY3-50" fmla="*/ 4967 h 9967"/>
              <a:gd name="connsiteX4-51" fmla="*/ 8333 w 10046"/>
              <a:gd name="connsiteY4-52" fmla="*/ 9967 h 9967"/>
              <a:gd name="connsiteX5-53" fmla="*/ 1667 w 10046"/>
              <a:gd name="connsiteY5-54" fmla="*/ 9967 h 9967"/>
              <a:gd name="connsiteX6-55" fmla="*/ 0 w 10046"/>
              <a:gd name="connsiteY6-56" fmla="*/ 4967 h 9967"/>
              <a:gd name="connsiteX0-57" fmla="*/ 0 w 9956"/>
              <a:gd name="connsiteY0-58" fmla="*/ 4982 h 9999"/>
              <a:gd name="connsiteX1-59" fmla="*/ 706 w 9956"/>
              <a:gd name="connsiteY1-60" fmla="*/ 919 h 9999"/>
              <a:gd name="connsiteX2-61" fmla="*/ 6626 w 9956"/>
              <a:gd name="connsiteY2-62" fmla="*/ 175 h 9999"/>
              <a:gd name="connsiteX3-63" fmla="*/ 9954 w 9956"/>
              <a:gd name="connsiteY3-64" fmla="*/ 4982 h 9999"/>
              <a:gd name="connsiteX4-65" fmla="*/ 7103 w 9956"/>
              <a:gd name="connsiteY4-66" fmla="*/ 9642 h 9999"/>
              <a:gd name="connsiteX5-67" fmla="*/ 1659 w 9956"/>
              <a:gd name="connsiteY5-68" fmla="*/ 9999 h 9999"/>
              <a:gd name="connsiteX6-69" fmla="*/ 0 w 9956"/>
              <a:gd name="connsiteY6-70" fmla="*/ 4982 h 9999"/>
              <a:gd name="connsiteX0-71" fmla="*/ 0 w 10006"/>
              <a:gd name="connsiteY0-72" fmla="*/ 4982 h 10000"/>
              <a:gd name="connsiteX1-73" fmla="*/ 709 w 10006"/>
              <a:gd name="connsiteY1-74" fmla="*/ 919 h 10000"/>
              <a:gd name="connsiteX2-75" fmla="*/ 6655 w 10006"/>
              <a:gd name="connsiteY2-76" fmla="*/ 175 h 10000"/>
              <a:gd name="connsiteX3-77" fmla="*/ 9998 w 10006"/>
              <a:gd name="connsiteY3-78" fmla="*/ 4982 h 10000"/>
              <a:gd name="connsiteX4-79" fmla="*/ 7134 w 10006"/>
              <a:gd name="connsiteY4-80" fmla="*/ 9643 h 10000"/>
              <a:gd name="connsiteX5-81" fmla="*/ 1666 w 10006"/>
              <a:gd name="connsiteY5-82" fmla="*/ 10000 h 10000"/>
              <a:gd name="connsiteX6-83" fmla="*/ 0 w 10006"/>
              <a:gd name="connsiteY6-84" fmla="*/ 4982 h 10000"/>
              <a:gd name="connsiteX0-85" fmla="*/ 0 w 10005"/>
              <a:gd name="connsiteY0-86" fmla="*/ 4982 h 10000"/>
              <a:gd name="connsiteX1-87" fmla="*/ 709 w 10005"/>
              <a:gd name="connsiteY1-88" fmla="*/ 919 h 10000"/>
              <a:gd name="connsiteX2-89" fmla="*/ 6655 w 10005"/>
              <a:gd name="connsiteY2-90" fmla="*/ 175 h 10000"/>
              <a:gd name="connsiteX3-91" fmla="*/ 9998 w 10005"/>
              <a:gd name="connsiteY3-92" fmla="*/ 4982 h 10000"/>
              <a:gd name="connsiteX4-93" fmla="*/ 7134 w 10005"/>
              <a:gd name="connsiteY4-94" fmla="*/ 9643 h 10000"/>
              <a:gd name="connsiteX5-95" fmla="*/ 1666 w 10005"/>
              <a:gd name="connsiteY5-96" fmla="*/ 10000 h 10000"/>
              <a:gd name="connsiteX6-97" fmla="*/ 0 w 10005"/>
              <a:gd name="connsiteY6-98" fmla="*/ 4982 h 10000"/>
              <a:gd name="connsiteX0-99" fmla="*/ 0 w 10005"/>
              <a:gd name="connsiteY0-100" fmla="*/ 4982 h 10339"/>
              <a:gd name="connsiteX1-101" fmla="*/ 709 w 10005"/>
              <a:gd name="connsiteY1-102" fmla="*/ 919 h 10339"/>
              <a:gd name="connsiteX2-103" fmla="*/ 6655 w 10005"/>
              <a:gd name="connsiteY2-104" fmla="*/ 175 h 10339"/>
              <a:gd name="connsiteX3-105" fmla="*/ 9998 w 10005"/>
              <a:gd name="connsiteY3-106" fmla="*/ 4982 h 10339"/>
              <a:gd name="connsiteX4-107" fmla="*/ 7134 w 10005"/>
              <a:gd name="connsiteY4-108" fmla="*/ 9643 h 10339"/>
              <a:gd name="connsiteX5-109" fmla="*/ 1666 w 10005"/>
              <a:gd name="connsiteY5-110" fmla="*/ 10000 h 10339"/>
              <a:gd name="connsiteX6-111" fmla="*/ 0 w 10005"/>
              <a:gd name="connsiteY6-112" fmla="*/ 4982 h 10339"/>
              <a:gd name="connsiteX0-113" fmla="*/ 0 w 10000"/>
              <a:gd name="connsiteY0-114" fmla="*/ 4982 h 10487"/>
              <a:gd name="connsiteX1-115" fmla="*/ 709 w 10000"/>
              <a:gd name="connsiteY1-116" fmla="*/ 919 h 10487"/>
              <a:gd name="connsiteX2-117" fmla="*/ 6655 w 10000"/>
              <a:gd name="connsiteY2-118" fmla="*/ 175 h 10487"/>
              <a:gd name="connsiteX3-119" fmla="*/ 9998 w 10000"/>
              <a:gd name="connsiteY3-120" fmla="*/ 4982 h 10487"/>
              <a:gd name="connsiteX4-121" fmla="*/ 7134 w 10000"/>
              <a:gd name="connsiteY4-122" fmla="*/ 9643 h 10487"/>
              <a:gd name="connsiteX5-123" fmla="*/ 2425 w 10000"/>
              <a:gd name="connsiteY5-124" fmla="*/ 10304 h 10487"/>
              <a:gd name="connsiteX6-125" fmla="*/ 1666 w 10000"/>
              <a:gd name="connsiteY6-126" fmla="*/ 10000 h 10487"/>
              <a:gd name="connsiteX7" fmla="*/ 0 w 10000"/>
              <a:gd name="connsiteY7" fmla="*/ 4982 h 10487"/>
              <a:gd name="connsiteX0-127" fmla="*/ 0 w 10000"/>
              <a:gd name="connsiteY0-128" fmla="*/ 4982 h 10740"/>
              <a:gd name="connsiteX1-129" fmla="*/ 709 w 10000"/>
              <a:gd name="connsiteY1-130" fmla="*/ 919 h 10740"/>
              <a:gd name="connsiteX2-131" fmla="*/ 6655 w 10000"/>
              <a:gd name="connsiteY2-132" fmla="*/ 175 h 10740"/>
              <a:gd name="connsiteX3-133" fmla="*/ 9998 w 10000"/>
              <a:gd name="connsiteY3-134" fmla="*/ 4982 h 10740"/>
              <a:gd name="connsiteX4-135" fmla="*/ 7134 w 10000"/>
              <a:gd name="connsiteY4-136" fmla="*/ 9643 h 10740"/>
              <a:gd name="connsiteX5-137" fmla="*/ 2425 w 10000"/>
              <a:gd name="connsiteY5-138" fmla="*/ 10304 h 10740"/>
              <a:gd name="connsiteX6-139" fmla="*/ 1666 w 10000"/>
              <a:gd name="connsiteY6-140" fmla="*/ 10000 h 10740"/>
              <a:gd name="connsiteX7-141" fmla="*/ 0 w 10000"/>
              <a:gd name="connsiteY7-142" fmla="*/ 4982 h 10740"/>
              <a:gd name="connsiteX0-143" fmla="*/ 0 w 10000"/>
              <a:gd name="connsiteY0-144" fmla="*/ 4982 h 10740"/>
              <a:gd name="connsiteX1-145" fmla="*/ 709 w 10000"/>
              <a:gd name="connsiteY1-146" fmla="*/ 919 h 10740"/>
              <a:gd name="connsiteX2-147" fmla="*/ 6655 w 10000"/>
              <a:gd name="connsiteY2-148" fmla="*/ 175 h 10740"/>
              <a:gd name="connsiteX3-149" fmla="*/ 9998 w 10000"/>
              <a:gd name="connsiteY3-150" fmla="*/ 4982 h 10740"/>
              <a:gd name="connsiteX4-151" fmla="*/ 7134 w 10000"/>
              <a:gd name="connsiteY4-152" fmla="*/ 9643 h 10740"/>
              <a:gd name="connsiteX5-153" fmla="*/ 2425 w 10000"/>
              <a:gd name="connsiteY5-154" fmla="*/ 10304 h 10740"/>
              <a:gd name="connsiteX6-155" fmla="*/ 1666 w 10000"/>
              <a:gd name="connsiteY6-156" fmla="*/ 10000 h 10740"/>
              <a:gd name="connsiteX7-157" fmla="*/ 0 w 10000"/>
              <a:gd name="connsiteY7-158" fmla="*/ 4982 h 10740"/>
              <a:gd name="connsiteX0-159" fmla="*/ 0 w 10000"/>
              <a:gd name="connsiteY0-160" fmla="*/ 4982 h 10740"/>
              <a:gd name="connsiteX1-161" fmla="*/ 709 w 10000"/>
              <a:gd name="connsiteY1-162" fmla="*/ 919 h 10740"/>
              <a:gd name="connsiteX2-163" fmla="*/ 6655 w 10000"/>
              <a:gd name="connsiteY2-164" fmla="*/ 175 h 10740"/>
              <a:gd name="connsiteX3-165" fmla="*/ 9998 w 10000"/>
              <a:gd name="connsiteY3-166" fmla="*/ 4982 h 10740"/>
              <a:gd name="connsiteX4-167" fmla="*/ 7134 w 10000"/>
              <a:gd name="connsiteY4-168" fmla="*/ 9643 h 10740"/>
              <a:gd name="connsiteX5-169" fmla="*/ 2425 w 10000"/>
              <a:gd name="connsiteY5-170" fmla="*/ 10304 h 10740"/>
              <a:gd name="connsiteX6-171" fmla="*/ 1666 w 10000"/>
              <a:gd name="connsiteY6-172" fmla="*/ 10000 h 10740"/>
              <a:gd name="connsiteX7-173" fmla="*/ 0 w 10000"/>
              <a:gd name="connsiteY7-174" fmla="*/ 4982 h 10740"/>
              <a:gd name="connsiteX0-175" fmla="*/ 0 w 10000"/>
              <a:gd name="connsiteY0-176" fmla="*/ 4982 h 10740"/>
              <a:gd name="connsiteX1-177" fmla="*/ 709 w 10000"/>
              <a:gd name="connsiteY1-178" fmla="*/ 919 h 10740"/>
              <a:gd name="connsiteX2-179" fmla="*/ 6655 w 10000"/>
              <a:gd name="connsiteY2-180" fmla="*/ 175 h 10740"/>
              <a:gd name="connsiteX3-181" fmla="*/ 9998 w 10000"/>
              <a:gd name="connsiteY3-182" fmla="*/ 4982 h 10740"/>
              <a:gd name="connsiteX4-183" fmla="*/ 7134 w 10000"/>
              <a:gd name="connsiteY4-184" fmla="*/ 9643 h 10740"/>
              <a:gd name="connsiteX5-185" fmla="*/ 2425 w 10000"/>
              <a:gd name="connsiteY5-186" fmla="*/ 10304 h 10740"/>
              <a:gd name="connsiteX6-187" fmla="*/ 0 w 10000"/>
              <a:gd name="connsiteY6-188" fmla="*/ 4982 h 10740"/>
              <a:gd name="connsiteX0-189" fmla="*/ 0 w 10000"/>
              <a:gd name="connsiteY0-190" fmla="*/ 4807 h 10565"/>
              <a:gd name="connsiteX1-191" fmla="*/ 6655 w 10000"/>
              <a:gd name="connsiteY1-192" fmla="*/ 0 h 10565"/>
              <a:gd name="connsiteX2-193" fmla="*/ 9998 w 10000"/>
              <a:gd name="connsiteY2-194" fmla="*/ 4807 h 10565"/>
              <a:gd name="connsiteX3-195" fmla="*/ 7134 w 10000"/>
              <a:gd name="connsiteY3-196" fmla="*/ 9468 h 10565"/>
              <a:gd name="connsiteX4-197" fmla="*/ 2425 w 10000"/>
              <a:gd name="connsiteY4-198" fmla="*/ 10129 h 10565"/>
              <a:gd name="connsiteX5-199" fmla="*/ 0 w 10000"/>
              <a:gd name="connsiteY5-200" fmla="*/ 4807 h 10565"/>
              <a:gd name="connsiteX0-201" fmla="*/ 0 w 10103"/>
              <a:gd name="connsiteY0-202" fmla="*/ 5194 h 10952"/>
              <a:gd name="connsiteX1-203" fmla="*/ 3542 w 10103"/>
              <a:gd name="connsiteY1-204" fmla="*/ 0 h 10952"/>
              <a:gd name="connsiteX2-205" fmla="*/ 9998 w 10103"/>
              <a:gd name="connsiteY2-206" fmla="*/ 5194 h 10952"/>
              <a:gd name="connsiteX3-207" fmla="*/ 7134 w 10103"/>
              <a:gd name="connsiteY3-208" fmla="*/ 9855 h 10952"/>
              <a:gd name="connsiteX4-209" fmla="*/ 2425 w 10103"/>
              <a:gd name="connsiteY4-210" fmla="*/ 10516 h 10952"/>
              <a:gd name="connsiteX5-211" fmla="*/ 0 w 10103"/>
              <a:gd name="connsiteY5-212" fmla="*/ 5194 h 10952"/>
              <a:gd name="connsiteX0-213" fmla="*/ 0 w 10103"/>
              <a:gd name="connsiteY0-214" fmla="*/ 5194 h 10952"/>
              <a:gd name="connsiteX1-215" fmla="*/ 3542 w 10103"/>
              <a:gd name="connsiteY1-216" fmla="*/ 0 h 10952"/>
              <a:gd name="connsiteX2-217" fmla="*/ 9998 w 10103"/>
              <a:gd name="connsiteY2-218" fmla="*/ 5194 h 10952"/>
              <a:gd name="connsiteX3-219" fmla="*/ 7134 w 10103"/>
              <a:gd name="connsiteY3-220" fmla="*/ 9855 h 10952"/>
              <a:gd name="connsiteX4-221" fmla="*/ 2425 w 10103"/>
              <a:gd name="connsiteY4-222" fmla="*/ 10516 h 10952"/>
              <a:gd name="connsiteX5-223" fmla="*/ 0 w 10103"/>
              <a:gd name="connsiteY5-224" fmla="*/ 5194 h 10952"/>
              <a:gd name="connsiteX0-225" fmla="*/ 199 w 10302"/>
              <a:gd name="connsiteY0-226" fmla="*/ 5194 h 10952"/>
              <a:gd name="connsiteX1-227" fmla="*/ 3741 w 10302"/>
              <a:gd name="connsiteY1-228" fmla="*/ 0 h 10952"/>
              <a:gd name="connsiteX2-229" fmla="*/ 10197 w 10302"/>
              <a:gd name="connsiteY2-230" fmla="*/ 5194 h 10952"/>
              <a:gd name="connsiteX3-231" fmla="*/ 7333 w 10302"/>
              <a:gd name="connsiteY3-232" fmla="*/ 9855 h 10952"/>
              <a:gd name="connsiteX4-233" fmla="*/ 2624 w 10302"/>
              <a:gd name="connsiteY4-234" fmla="*/ 10516 h 10952"/>
              <a:gd name="connsiteX5-235" fmla="*/ 199 w 10302"/>
              <a:gd name="connsiteY5-236" fmla="*/ 5194 h 10952"/>
              <a:gd name="connsiteX0-237" fmla="*/ 199 w 10302"/>
              <a:gd name="connsiteY0-238" fmla="*/ 5210 h 10968"/>
              <a:gd name="connsiteX1-239" fmla="*/ 3741 w 10302"/>
              <a:gd name="connsiteY1-240" fmla="*/ 16 h 10968"/>
              <a:gd name="connsiteX2-241" fmla="*/ 10197 w 10302"/>
              <a:gd name="connsiteY2-242" fmla="*/ 5210 h 10968"/>
              <a:gd name="connsiteX3-243" fmla="*/ 7333 w 10302"/>
              <a:gd name="connsiteY3-244" fmla="*/ 9871 h 10968"/>
              <a:gd name="connsiteX4-245" fmla="*/ 2624 w 10302"/>
              <a:gd name="connsiteY4-246" fmla="*/ 10532 h 10968"/>
              <a:gd name="connsiteX5-247" fmla="*/ 199 w 10302"/>
              <a:gd name="connsiteY5-248" fmla="*/ 5210 h 10968"/>
              <a:gd name="connsiteX0-249" fmla="*/ 352 w 10455"/>
              <a:gd name="connsiteY0-250" fmla="*/ 5210 h 10968"/>
              <a:gd name="connsiteX1-251" fmla="*/ 3894 w 10455"/>
              <a:gd name="connsiteY1-252" fmla="*/ 16 h 10968"/>
              <a:gd name="connsiteX2-253" fmla="*/ 10350 w 10455"/>
              <a:gd name="connsiteY2-254" fmla="*/ 5210 h 10968"/>
              <a:gd name="connsiteX3-255" fmla="*/ 7486 w 10455"/>
              <a:gd name="connsiteY3-256" fmla="*/ 9871 h 10968"/>
              <a:gd name="connsiteX4-257" fmla="*/ 2777 w 10455"/>
              <a:gd name="connsiteY4-258" fmla="*/ 10532 h 10968"/>
              <a:gd name="connsiteX5-259" fmla="*/ 352 w 10455"/>
              <a:gd name="connsiteY5-260" fmla="*/ 5210 h 10968"/>
              <a:gd name="connsiteX0-261" fmla="*/ 63 w 12002"/>
              <a:gd name="connsiteY0-262" fmla="*/ 5984 h 10968"/>
              <a:gd name="connsiteX1-263" fmla="*/ 5441 w 12002"/>
              <a:gd name="connsiteY1-264" fmla="*/ 16 h 10968"/>
              <a:gd name="connsiteX2-265" fmla="*/ 11897 w 12002"/>
              <a:gd name="connsiteY2-266" fmla="*/ 5210 h 10968"/>
              <a:gd name="connsiteX3-267" fmla="*/ 9033 w 12002"/>
              <a:gd name="connsiteY3-268" fmla="*/ 9871 h 10968"/>
              <a:gd name="connsiteX4-269" fmla="*/ 4324 w 12002"/>
              <a:gd name="connsiteY4-270" fmla="*/ 10532 h 10968"/>
              <a:gd name="connsiteX5-271" fmla="*/ 63 w 12002"/>
              <a:gd name="connsiteY5-272" fmla="*/ 5984 h 10968"/>
              <a:gd name="connsiteX0-273" fmla="*/ 63 w 12002"/>
              <a:gd name="connsiteY0-274" fmla="*/ 5984 h 10968"/>
              <a:gd name="connsiteX1-275" fmla="*/ 5441 w 12002"/>
              <a:gd name="connsiteY1-276" fmla="*/ 16 h 10968"/>
              <a:gd name="connsiteX2-277" fmla="*/ 11897 w 12002"/>
              <a:gd name="connsiteY2-278" fmla="*/ 5210 h 10968"/>
              <a:gd name="connsiteX3-279" fmla="*/ 9033 w 12002"/>
              <a:gd name="connsiteY3-280" fmla="*/ 9871 h 10968"/>
              <a:gd name="connsiteX4-281" fmla="*/ 4324 w 12002"/>
              <a:gd name="connsiteY4-282" fmla="*/ 10532 h 10968"/>
              <a:gd name="connsiteX5-283" fmla="*/ 63 w 12002"/>
              <a:gd name="connsiteY5-284" fmla="*/ 5984 h 10968"/>
              <a:gd name="connsiteX0-285" fmla="*/ 304 w 12243"/>
              <a:gd name="connsiteY0-286" fmla="*/ 5984 h 10968"/>
              <a:gd name="connsiteX1-287" fmla="*/ 5682 w 12243"/>
              <a:gd name="connsiteY1-288" fmla="*/ 16 h 10968"/>
              <a:gd name="connsiteX2-289" fmla="*/ 12138 w 12243"/>
              <a:gd name="connsiteY2-290" fmla="*/ 5210 h 10968"/>
              <a:gd name="connsiteX3-291" fmla="*/ 9274 w 12243"/>
              <a:gd name="connsiteY3-292" fmla="*/ 9871 h 10968"/>
              <a:gd name="connsiteX4-293" fmla="*/ 4565 w 12243"/>
              <a:gd name="connsiteY4-294" fmla="*/ 10532 h 10968"/>
              <a:gd name="connsiteX5-295" fmla="*/ 304 w 12243"/>
              <a:gd name="connsiteY5-296" fmla="*/ 5984 h 10968"/>
              <a:gd name="connsiteX0-297" fmla="*/ 249 w 12787"/>
              <a:gd name="connsiteY0-298" fmla="*/ 6044 h 10968"/>
              <a:gd name="connsiteX1-299" fmla="*/ 6226 w 12787"/>
              <a:gd name="connsiteY1-300" fmla="*/ 16 h 10968"/>
              <a:gd name="connsiteX2-301" fmla="*/ 12682 w 12787"/>
              <a:gd name="connsiteY2-302" fmla="*/ 5210 h 10968"/>
              <a:gd name="connsiteX3-303" fmla="*/ 9818 w 12787"/>
              <a:gd name="connsiteY3-304" fmla="*/ 9871 h 10968"/>
              <a:gd name="connsiteX4-305" fmla="*/ 5109 w 12787"/>
              <a:gd name="connsiteY4-306" fmla="*/ 10532 h 10968"/>
              <a:gd name="connsiteX5-307" fmla="*/ 249 w 12787"/>
              <a:gd name="connsiteY5-308" fmla="*/ 6044 h 10968"/>
              <a:gd name="connsiteX0-309" fmla="*/ 249 w 12787"/>
              <a:gd name="connsiteY0-310" fmla="*/ 6044 h 10968"/>
              <a:gd name="connsiteX1-311" fmla="*/ 6226 w 12787"/>
              <a:gd name="connsiteY1-312" fmla="*/ 16 h 10968"/>
              <a:gd name="connsiteX2-313" fmla="*/ 12682 w 12787"/>
              <a:gd name="connsiteY2-314" fmla="*/ 5210 h 10968"/>
              <a:gd name="connsiteX3-315" fmla="*/ 9818 w 12787"/>
              <a:gd name="connsiteY3-316" fmla="*/ 9871 h 10968"/>
              <a:gd name="connsiteX4-317" fmla="*/ 5109 w 12787"/>
              <a:gd name="connsiteY4-318" fmla="*/ 10532 h 10968"/>
              <a:gd name="connsiteX5-319" fmla="*/ 249 w 12787"/>
              <a:gd name="connsiteY5-320" fmla="*/ 6044 h 10968"/>
              <a:gd name="connsiteX0-321" fmla="*/ 119 w 12657"/>
              <a:gd name="connsiteY0-322" fmla="*/ 6044 h 10968"/>
              <a:gd name="connsiteX1-323" fmla="*/ 6096 w 12657"/>
              <a:gd name="connsiteY1-324" fmla="*/ 16 h 10968"/>
              <a:gd name="connsiteX2-325" fmla="*/ 12552 w 12657"/>
              <a:gd name="connsiteY2-326" fmla="*/ 5210 h 10968"/>
              <a:gd name="connsiteX3-327" fmla="*/ 9688 w 12657"/>
              <a:gd name="connsiteY3-328" fmla="*/ 9871 h 10968"/>
              <a:gd name="connsiteX4-329" fmla="*/ 4979 w 12657"/>
              <a:gd name="connsiteY4-330" fmla="*/ 10532 h 10968"/>
              <a:gd name="connsiteX5-331" fmla="*/ 119 w 12657"/>
              <a:gd name="connsiteY5-332" fmla="*/ 6044 h 109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657" h="10968">
                <a:moveTo>
                  <a:pt x="119" y="6044"/>
                </a:moveTo>
                <a:cubicBezTo>
                  <a:pt x="-457" y="2318"/>
                  <a:pt x="1003" y="705"/>
                  <a:pt x="6096" y="16"/>
                </a:cubicBezTo>
                <a:cubicBezTo>
                  <a:pt x="11088" y="-282"/>
                  <a:pt x="11953" y="3567"/>
                  <a:pt x="12552" y="5210"/>
                </a:cubicBezTo>
                <a:cubicBezTo>
                  <a:pt x="13151" y="6853"/>
                  <a:pt x="11057" y="9044"/>
                  <a:pt x="9688" y="9871"/>
                </a:cubicBezTo>
                <a:cubicBezTo>
                  <a:pt x="8319" y="10698"/>
                  <a:pt x="6888" y="11485"/>
                  <a:pt x="4979" y="10532"/>
                </a:cubicBezTo>
                <a:cubicBezTo>
                  <a:pt x="3790" y="9755"/>
                  <a:pt x="1323" y="9186"/>
                  <a:pt x="119" y="6044"/>
                </a:cubicBezTo>
                <a:close/>
              </a:path>
            </a:pathLst>
          </a:cu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3" name="对角圆角矩形 12"/>
          <p:cNvSpPr/>
          <p:nvPr userDrawn="1"/>
        </p:nvSpPr>
        <p:spPr>
          <a:xfrm>
            <a:off x="4625536" y="1432592"/>
            <a:ext cx="3600400" cy="2160240"/>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4" name="对角圆角矩形 13"/>
          <p:cNvSpPr/>
          <p:nvPr userDrawn="1"/>
        </p:nvSpPr>
        <p:spPr>
          <a:xfrm>
            <a:off x="4644008" y="1449016"/>
            <a:ext cx="3564000" cy="2124000"/>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5" name="对角圆角矩形 14"/>
          <p:cNvSpPr/>
          <p:nvPr userDrawn="1"/>
        </p:nvSpPr>
        <p:spPr>
          <a:xfrm>
            <a:off x="4752392" y="1556792"/>
            <a:ext cx="3348000" cy="1908000"/>
          </a:xfrm>
          <a:prstGeom prst="round2DiagRect">
            <a:avLst/>
          </a:prstGeom>
          <a:solidFill>
            <a:srgbClr val="8BC5FF"/>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8" name="对角圆角矩形 17"/>
          <p:cNvSpPr/>
          <p:nvPr userDrawn="1"/>
        </p:nvSpPr>
        <p:spPr>
          <a:xfrm>
            <a:off x="4643464" y="4002752"/>
            <a:ext cx="3600400" cy="2160240"/>
          </a:xfrm>
          <a:prstGeom prst="round2DiagRect">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2794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19" name="对角圆角矩形 18"/>
          <p:cNvSpPr/>
          <p:nvPr userDrawn="1"/>
        </p:nvSpPr>
        <p:spPr>
          <a:xfrm>
            <a:off x="4661936" y="4019176"/>
            <a:ext cx="3564000" cy="2124000"/>
          </a:xfrm>
          <a:prstGeom prst="round2DiagRect">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outerShdw blurRad="330200" dist="279400" dir="8520000" sx="98000" sy="98000" algn="tr" rotWithShape="0">
              <a:prstClr val="black">
                <a:alpha val="50000"/>
              </a:prstClr>
            </a:outerShd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0" name="对角圆角矩形 19"/>
          <p:cNvSpPr/>
          <p:nvPr userDrawn="1"/>
        </p:nvSpPr>
        <p:spPr>
          <a:xfrm>
            <a:off x="4769936" y="4128872"/>
            <a:ext cx="3348000" cy="1908000"/>
          </a:xfrm>
          <a:prstGeom prst="round2DiagRect">
            <a:avLst/>
          </a:prstGeom>
          <a:solidFill>
            <a:srgbClr val="92D050"/>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21" name="对角圆角矩形 10"/>
          <p:cNvSpPr/>
          <p:nvPr userDrawn="1"/>
        </p:nvSpPr>
        <p:spPr>
          <a:xfrm>
            <a:off x="359944" y="1593272"/>
            <a:ext cx="3708000" cy="4284000"/>
          </a:xfrm>
          <a:custGeom>
            <a:avLst/>
            <a:gdLst>
              <a:gd name="connsiteX0" fmla="*/ 0 w 10000"/>
              <a:gd name="connsiteY0" fmla="*/ 5000 h 10000"/>
              <a:gd name="connsiteX1" fmla="*/ 1667 w 10000"/>
              <a:gd name="connsiteY1" fmla="*/ 0 h 10000"/>
              <a:gd name="connsiteX2" fmla="*/ 8333 w 10000"/>
              <a:gd name="connsiteY2" fmla="*/ 0 h 10000"/>
              <a:gd name="connsiteX3" fmla="*/ 10000 w 10000"/>
              <a:gd name="connsiteY3" fmla="*/ 5000 h 10000"/>
              <a:gd name="connsiteX4" fmla="*/ 8333 w 10000"/>
              <a:gd name="connsiteY4" fmla="*/ 10000 h 10000"/>
              <a:gd name="connsiteX5" fmla="*/ 1667 w 10000"/>
              <a:gd name="connsiteY5" fmla="*/ 10000 h 10000"/>
              <a:gd name="connsiteX6" fmla="*/ 0 w 10000"/>
              <a:gd name="connsiteY6" fmla="*/ 5000 h 10000"/>
              <a:gd name="connsiteX0-1" fmla="*/ 0 w 10046"/>
              <a:gd name="connsiteY0-2" fmla="*/ 5000 h 10000"/>
              <a:gd name="connsiteX1-3" fmla="*/ 1667 w 10046"/>
              <a:gd name="connsiteY1-4" fmla="*/ 0 h 10000"/>
              <a:gd name="connsiteX2-5" fmla="*/ 6656 w 10046"/>
              <a:gd name="connsiteY2-6" fmla="*/ 208 h 10000"/>
              <a:gd name="connsiteX3-7" fmla="*/ 10000 w 10046"/>
              <a:gd name="connsiteY3-8" fmla="*/ 5000 h 10000"/>
              <a:gd name="connsiteX4-9" fmla="*/ 8333 w 10046"/>
              <a:gd name="connsiteY4-10" fmla="*/ 10000 h 10000"/>
              <a:gd name="connsiteX5-11" fmla="*/ 1667 w 10046"/>
              <a:gd name="connsiteY5-12" fmla="*/ 10000 h 10000"/>
              <a:gd name="connsiteX6-13" fmla="*/ 0 w 10046"/>
              <a:gd name="connsiteY6-14" fmla="*/ 5000 h 10000"/>
              <a:gd name="connsiteX0-15" fmla="*/ 0 w 10046"/>
              <a:gd name="connsiteY0-16" fmla="*/ 5000 h 10000"/>
              <a:gd name="connsiteX1-17" fmla="*/ 1667 w 10046"/>
              <a:gd name="connsiteY1-18" fmla="*/ 0 h 10000"/>
              <a:gd name="connsiteX2-19" fmla="*/ 6656 w 10046"/>
              <a:gd name="connsiteY2-20" fmla="*/ 208 h 10000"/>
              <a:gd name="connsiteX3-21" fmla="*/ 10000 w 10046"/>
              <a:gd name="connsiteY3-22" fmla="*/ 5000 h 10000"/>
              <a:gd name="connsiteX4-23" fmla="*/ 8333 w 10046"/>
              <a:gd name="connsiteY4-24" fmla="*/ 10000 h 10000"/>
              <a:gd name="connsiteX5-25" fmla="*/ 1667 w 10046"/>
              <a:gd name="connsiteY5-26" fmla="*/ 10000 h 10000"/>
              <a:gd name="connsiteX6-27" fmla="*/ 0 w 10046"/>
              <a:gd name="connsiteY6-28" fmla="*/ 5000 h 10000"/>
              <a:gd name="connsiteX0-29" fmla="*/ 0 w 10046"/>
              <a:gd name="connsiteY0-30" fmla="*/ 5148 h 10148"/>
              <a:gd name="connsiteX1-31" fmla="*/ 1667 w 10046"/>
              <a:gd name="connsiteY1-32" fmla="*/ 148 h 10148"/>
              <a:gd name="connsiteX2-33" fmla="*/ 6656 w 10046"/>
              <a:gd name="connsiteY2-34" fmla="*/ 356 h 10148"/>
              <a:gd name="connsiteX3-35" fmla="*/ 10000 w 10046"/>
              <a:gd name="connsiteY3-36" fmla="*/ 5148 h 10148"/>
              <a:gd name="connsiteX4-37" fmla="*/ 8333 w 10046"/>
              <a:gd name="connsiteY4-38" fmla="*/ 10148 h 10148"/>
              <a:gd name="connsiteX5-39" fmla="*/ 1667 w 10046"/>
              <a:gd name="connsiteY5-40" fmla="*/ 10148 h 10148"/>
              <a:gd name="connsiteX6-41" fmla="*/ 0 w 10046"/>
              <a:gd name="connsiteY6-42" fmla="*/ 5148 h 10148"/>
              <a:gd name="connsiteX0-43" fmla="*/ 0 w 10046"/>
              <a:gd name="connsiteY0-44" fmla="*/ 4967 h 9967"/>
              <a:gd name="connsiteX1-45" fmla="*/ 709 w 10046"/>
              <a:gd name="connsiteY1-46" fmla="*/ 917 h 9967"/>
              <a:gd name="connsiteX2-47" fmla="*/ 6656 w 10046"/>
              <a:gd name="connsiteY2-48" fmla="*/ 175 h 9967"/>
              <a:gd name="connsiteX3-49" fmla="*/ 10000 w 10046"/>
              <a:gd name="connsiteY3-50" fmla="*/ 4967 h 9967"/>
              <a:gd name="connsiteX4-51" fmla="*/ 8333 w 10046"/>
              <a:gd name="connsiteY4-52" fmla="*/ 9967 h 9967"/>
              <a:gd name="connsiteX5-53" fmla="*/ 1667 w 10046"/>
              <a:gd name="connsiteY5-54" fmla="*/ 9967 h 9967"/>
              <a:gd name="connsiteX6-55" fmla="*/ 0 w 10046"/>
              <a:gd name="connsiteY6-56" fmla="*/ 4967 h 9967"/>
              <a:gd name="connsiteX0-57" fmla="*/ 0 w 9956"/>
              <a:gd name="connsiteY0-58" fmla="*/ 4982 h 9999"/>
              <a:gd name="connsiteX1-59" fmla="*/ 706 w 9956"/>
              <a:gd name="connsiteY1-60" fmla="*/ 919 h 9999"/>
              <a:gd name="connsiteX2-61" fmla="*/ 6626 w 9956"/>
              <a:gd name="connsiteY2-62" fmla="*/ 175 h 9999"/>
              <a:gd name="connsiteX3-63" fmla="*/ 9954 w 9956"/>
              <a:gd name="connsiteY3-64" fmla="*/ 4982 h 9999"/>
              <a:gd name="connsiteX4-65" fmla="*/ 7103 w 9956"/>
              <a:gd name="connsiteY4-66" fmla="*/ 9642 h 9999"/>
              <a:gd name="connsiteX5-67" fmla="*/ 1659 w 9956"/>
              <a:gd name="connsiteY5-68" fmla="*/ 9999 h 9999"/>
              <a:gd name="connsiteX6-69" fmla="*/ 0 w 9956"/>
              <a:gd name="connsiteY6-70" fmla="*/ 4982 h 9999"/>
              <a:gd name="connsiteX0-71" fmla="*/ 0 w 10006"/>
              <a:gd name="connsiteY0-72" fmla="*/ 4982 h 10000"/>
              <a:gd name="connsiteX1-73" fmla="*/ 709 w 10006"/>
              <a:gd name="connsiteY1-74" fmla="*/ 919 h 10000"/>
              <a:gd name="connsiteX2-75" fmla="*/ 6655 w 10006"/>
              <a:gd name="connsiteY2-76" fmla="*/ 175 h 10000"/>
              <a:gd name="connsiteX3-77" fmla="*/ 9998 w 10006"/>
              <a:gd name="connsiteY3-78" fmla="*/ 4982 h 10000"/>
              <a:gd name="connsiteX4-79" fmla="*/ 7134 w 10006"/>
              <a:gd name="connsiteY4-80" fmla="*/ 9643 h 10000"/>
              <a:gd name="connsiteX5-81" fmla="*/ 1666 w 10006"/>
              <a:gd name="connsiteY5-82" fmla="*/ 10000 h 10000"/>
              <a:gd name="connsiteX6-83" fmla="*/ 0 w 10006"/>
              <a:gd name="connsiteY6-84" fmla="*/ 4982 h 10000"/>
              <a:gd name="connsiteX0-85" fmla="*/ 0 w 10005"/>
              <a:gd name="connsiteY0-86" fmla="*/ 4982 h 10000"/>
              <a:gd name="connsiteX1-87" fmla="*/ 709 w 10005"/>
              <a:gd name="connsiteY1-88" fmla="*/ 919 h 10000"/>
              <a:gd name="connsiteX2-89" fmla="*/ 6655 w 10005"/>
              <a:gd name="connsiteY2-90" fmla="*/ 175 h 10000"/>
              <a:gd name="connsiteX3-91" fmla="*/ 9998 w 10005"/>
              <a:gd name="connsiteY3-92" fmla="*/ 4982 h 10000"/>
              <a:gd name="connsiteX4-93" fmla="*/ 7134 w 10005"/>
              <a:gd name="connsiteY4-94" fmla="*/ 9643 h 10000"/>
              <a:gd name="connsiteX5-95" fmla="*/ 1666 w 10005"/>
              <a:gd name="connsiteY5-96" fmla="*/ 10000 h 10000"/>
              <a:gd name="connsiteX6-97" fmla="*/ 0 w 10005"/>
              <a:gd name="connsiteY6-98" fmla="*/ 4982 h 10000"/>
              <a:gd name="connsiteX0-99" fmla="*/ 0 w 10005"/>
              <a:gd name="connsiteY0-100" fmla="*/ 4982 h 10339"/>
              <a:gd name="connsiteX1-101" fmla="*/ 709 w 10005"/>
              <a:gd name="connsiteY1-102" fmla="*/ 919 h 10339"/>
              <a:gd name="connsiteX2-103" fmla="*/ 6655 w 10005"/>
              <a:gd name="connsiteY2-104" fmla="*/ 175 h 10339"/>
              <a:gd name="connsiteX3-105" fmla="*/ 9998 w 10005"/>
              <a:gd name="connsiteY3-106" fmla="*/ 4982 h 10339"/>
              <a:gd name="connsiteX4-107" fmla="*/ 7134 w 10005"/>
              <a:gd name="connsiteY4-108" fmla="*/ 9643 h 10339"/>
              <a:gd name="connsiteX5-109" fmla="*/ 1666 w 10005"/>
              <a:gd name="connsiteY5-110" fmla="*/ 10000 h 10339"/>
              <a:gd name="connsiteX6-111" fmla="*/ 0 w 10005"/>
              <a:gd name="connsiteY6-112" fmla="*/ 4982 h 10339"/>
              <a:gd name="connsiteX0-113" fmla="*/ 0 w 10000"/>
              <a:gd name="connsiteY0-114" fmla="*/ 4982 h 10487"/>
              <a:gd name="connsiteX1-115" fmla="*/ 709 w 10000"/>
              <a:gd name="connsiteY1-116" fmla="*/ 919 h 10487"/>
              <a:gd name="connsiteX2-117" fmla="*/ 6655 w 10000"/>
              <a:gd name="connsiteY2-118" fmla="*/ 175 h 10487"/>
              <a:gd name="connsiteX3-119" fmla="*/ 9998 w 10000"/>
              <a:gd name="connsiteY3-120" fmla="*/ 4982 h 10487"/>
              <a:gd name="connsiteX4-121" fmla="*/ 7134 w 10000"/>
              <a:gd name="connsiteY4-122" fmla="*/ 9643 h 10487"/>
              <a:gd name="connsiteX5-123" fmla="*/ 2425 w 10000"/>
              <a:gd name="connsiteY5-124" fmla="*/ 10304 h 10487"/>
              <a:gd name="connsiteX6-125" fmla="*/ 1666 w 10000"/>
              <a:gd name="connsiteY6-126" fmla="*/ 10000 h 10487"/>
              <a:gd name="connsiteX7" fmla="*/ 0 w 10000"/>
              <a:gd name="connsiteY7" fmla="*/ 4982 h 10487"/>
              <a:gd name="connsiteX0-127" fmla="*/ 0 w 10000"/>
              <a:gd name="connsiteY0-128" fmla="*/ 4982 h 10740"/>
              <a:gd name="connsiteX1-129" fmla="*/ 709 w 10000"/>
              <a:gd name="connsiteY1-130" fmla="*/ 919 h 10740"/>
              <a:gd name="connsiteX2-131" fmla="*/ 6655 w 10000"/>
              <a:gd name="connsiteY2-132" fmla="*/ 175 h 10740"/>
              <a:gd name="connsiteX3-133" fmla="*/ 9998 w 10000"/>
              <a:gd name="connsiteY3-134" fmla="*/ 4982 h 10740"/>
              <a:gd name="connsiteX4-135" fmla="*/ 7134 w 10000"/>
              <a:gd name="connsiteY4-136" fmla="*/ 9643 h 10740"/>
              <a:gd name="connsiteX5-137" fmla="*/ 2425 w 10000"/>
              <a:gd name="connsiteY5-138" fmla="*/ 10304 h 10740"/>
              <a:gd name="connsiteX6-139" fmla="*/ 1666 w 10000"/>
              <a:gd name="connsiteY6-140" fmla="*/ 10000 h 10740"/>
              <a:gd name="connsiteX7-141" fmla="*/ 0 w 10000"/>
              <a:gd name="connsiteY7-142" fmla="*/ 4982 h 10740"/>
              <a:gd name="connsiteX0-143" fmla="*/ 0 w 10000"/>
              <a:gd name="connsiteY0-144" fmla="*/ 4982 h 10740"/>
              <a:gd name="connsiteX1-145" fmla="*/ 709 w 10000"/>
              <a:gd name="connsiteY1-146" fmla="*/ 919 h 10740"/>
              <a:gd name="connsiteX2-147" fmla="*/ 6655 w 10000"/>
              <a:gd name="connsiteY2-148" fmla="*/ 175 h 10740"/>
              <a:gd name="connsiteX3-149" fmla="*/ 9998 w 10000"/>
              <a:gd name="connsiteY3-150" fmla="*/ 4982 h 10740"/>
              <a:gd name="connsiteX4-151" fmla="*/ 7134 w 10000"/>
              <a:gd name="connsiteY4-152" fmla="*/ 9643 h 10740"/>
              <a:gd name="connsiteX5-153" fmla="*/ 2425 w 10000"/>
              <a:gd name="connsiteY5-154" fmla="*/ 10304 h 10740"/>
              <a:gd name="connsiteX6-155" fmla="*/ 1666 w 10000"/>
              <a:gd name="connsiteY6-156" fmla="*/ 10000 h 10740"/>
              <a:gd name="connsiteX7-157" fmla="*/ 0 w 10000"/>
              <a:gd name="connsiteY7-158" fmla="*/ 4982 h 10740"/>
              <a:gd name="connsiteX0-159" fmla="*/ 0 w 10000"/>
              <a:gd name="connsiteY0-160" fmla="*/ 4982 h 10740"/>
              <a:gd name="connsiteX1-161" fmla="*/ 709 w 10000"/>
              <a:gd name="connsiteY1-162" fmla="*/ 919 h 10740"/>
              <a:gd name="connsiteX2-163" fmla="*/ 6655 w 10000"/>
              <a:gd name="connsiteY2-164" fmla="*/ 175 h 10740"/>
              <a:gd name="connsiteX3-165" fmla="*/ 9998 w 10000"/>
              <a:gd name="connsiteY3-166" fmla="*/ 4982 h 10740"/>
              <a:gd name="connsiteX4-167" fmla="*/ 7134 w 10000"/>
              <a:gd name="connsiteY4-168" fmla="*/ 9643 h 10740"/>
              <a:gd name="connsiteX5-169" fmla="*/ 2425 w 10000"/>
              <a:gd name="connsiteY5-170" fmla="*/ 10304 h 10740"/>
              <a:gd name="connsiteX6-171" fmla="*/ 1666 w 10000"/>
              <a:gd name="connsiteY6-172" fmla="*/ 10000 h 10740"/>
              <a:gd name="connsiteX7-173" fmla="*/ 0 w 10000"/>
              <a:gd name="connsiteY7-174" fmla="*/ 4982 h 10740"/>
              <a:gd name="connsiteX0-175" fmla="*/ 0 w 10000"/>
              <a:gd name="connsiteY0-176" fmla="*/ 4982 h 10740"/>
              <a:gd name="connsiteX1-177" fmla="*/ 709 w 10000"/>
              <a:gd name="connsiteY1-178" fmla="*/ 919 h 10740"/>
              <a:gd name="connsiteX2-179" fmla="*/ 6655 w 10000"/>
              <a:gd name="connsiteY2-180" fmla="*/ 175 h 10740"/>
              <a:gd name="connsiteX3-181" fmla="*/ 9998 w 10000"/>
              <a:gd name="connsiteY3-182" fmla="*/ 4982 h 10740"/>
              <a:gd name="connsiteX4-183" fmla="*/ 7134 w 10000"/>
              <a:gd name="connsiteY4-184" fmla="*/ 9643 h 10740"/>
              <a:gd name="connsiteX5-185" fmla="*/ 2425 w 10000"/>
              <a:gd name="connsiteY5-186" fmla="*/ 10304 h 10740"/>
              <a:gd name="connsiteX6-187" fmla="*/ 0 w 10000"/>
              <a:gd name="connsiteY6-188" fmla="*/ 4982 h 10740"/>
              <a:gd name="connsiteX0-189" fmla="*/ 0 w 10000"/>
              <a:gd name="connsiteY0-190" fmla="*/ 4807 h 10565"/>
              <a:gd name="connsiteX1-191" fmla="*/ 6655 w 10000"/>
              <a:gd name="connsiteY1-192" fmla="*/ 0 h 10565"/>
              <a:gd name="connsiteX2-193" fmla="*/ 9998 w 10000"/>
              <a:gd name="connsiteY2-194" fmla="*/ 4807 h 10565"/>
              <a:gd name="connsiteX3-195" fmla="*/ 7134 w 10000"/>
              <a:gd name="connsiteY3-196" fmla="*/ 9468 h 10565"/>
              <a:gd name="connsiteX4-197" fmla="*/ 2425 w 10000"/>
              <a:gd name="connsiteY4-198" fmla="*/ 10129 h 10565"/>
              <a:gd name="connsiteX5-199" fmla="*/ 0 w 10000"/>
              <a:gd name="connsiteY5-200" fmla="*/ 4807 h 10565"/>
              <a:gd name="connsiteX0-201" fmla="*/ 0 w 10103"/>
              <a:gd name="connsiteY0-202" fmla="*/ 5194 h 10952"/>
              <a:gd name="connsiteX1-203" fmla="*/ 3542 w 10103"/>
              <a:gd name="connsiteY1-204" fmla="*/ 0 h 10952"/>
              <a:gd name="connsiteX2-205" fmla="*/ 9998 w 10103"/>
              <a:gd name="connsiteY2-206" fmla="*/ 5194 h 10952"/>
              <a:gd name="connsiteX3-207" fmla="*/ 7134 w 10103"/>
              <a:gd name="connsiteY3-208" fmla="*/ 9855 h 10952"/>
              <a:gd name="connsiteX4-209" fmla="*/ 2425 w 10103"/>
              <a:gd name="connsiteY4-210" fmla="*/ 10516 h 10952"/>
              <a:gd name="connsiteX5-211" fmla="*/ 0 w 10103"/>
              <a:gd name="connsiteY5-212" fmla="*/ 5194 h 10952"/>
              <a:gd name="connsiteX0-213" fmla="*/ 0 w 10103"/>
              <a:gd name="connsiteY0-214" fmla="*/ 5194 h 10952"/>
              <a:gd name="connsiteX1-215" fmla="*/ 3542 w 10103"/>
              <a:gd name="connsiteY1-216" fmla="*/ 0 h 10952"/>
              <a:gd name="connsiteX2-217" fmla="*/ 9998 w 10103"/>
              <a:gd name="connsiteY2-218" fmla="*/ 5194 h 10952"/>
              <a:gd name="connsiteX3-219" fmla="*/ 7134 w 10103"/>
              <a:gd name="connsiteY3-220" fmla="*/ 9855 h 10952"/>
              <a:gd name="connsiteX4-221" fmla="*/ 2425 w 10103"/>
              <a:gd name="connsiteY4-222" fmla="*/ 10516 h 10952"/>
              <a:gd name="connsiteX5-223" fmla="*/ 0 w 10103"/>
              <a:gd name="connsiteY5-224" fmla="*/ 5194 h 10952"/>
              <a:gd name="connsiteX0-225" fmla="*/ 199 w 10302"/>
              <a:gd name="connsiteY0-226" fmla="*/ 5194 h 10952"/>
              <a:gd name="connsiteX1-227" fmla="*/ 3741 w 10302"/>
              <a:gd name="connsiteY1-228" fmla="*/ 0 h 10952"/>
              <a:gd name="connsiteX2-229" fmla="*/ 10197 w 10302"/>
              <a:gd name="connsiteY2-230" fmla="*/ 5194 h 10952"/>
              <a:gd name="connsiteX3-231" fmla="*/ 7333 w 10302"/>
              <a:gd name="connsiteY3-232" fmla="*/ 9855 h 10952"/>
              <a:gd name="connsiteX4-233" fmla="*/ 2624 w 10302"/>
              <a:gd name="connsiteY4-234" fmla="*/ 10516 h 10952"/>
              <a:gd name="connsiteX5-235" fmla="*/ 199 w 10302"/>
              <a:gd name="connsiteY5-236" fmla="*/ 5194 h 10952"/>
              <a:gd name="connsiteX0-237" fmla="*/ 199 w 10302"/>
              <a:gd name="connsiteY0-238" fmla="*/ 5210 h 10968"/>
              <a:gd name="connsiteX1-239" fmla="*/ 3741 w 10302"/>
              <a:gd name="connsiteY1-240" fmla="*/ 16 h 10968"/>
              <a:gd name="connsiteX2-241" fmla="*/ 10197 w 10302"/>
              <a:gd name="connsiteY2-242" fmla="*/ 5210 h 10968"/>
              <a:gd name="connsiteX3-243" fmla="*/ 7333 w 10302"/>
              <a:gd name="connsiteY3-244" fmla="*/ 9871 h 10968"/>
              <a:gd name="connsiteX4-245" fmla="*/ 2624 w 10302"/>
              <a:gd name="connsiteY4-246" fmla="*/ 10532 h 10968"/>
              <a:gd name="connsiteX5-247" fmla="*/ 199 w 10302"/>
              <a:gd name="connsiteY5-248" fmla="*/ 5210 h 10968"/>
              <a:gd name="connsiteX0-249" fmla="*/ 352 w 10455"/>
              <a:gd name="connsiteY0-250" fmla="*/ 5210 h 10968"/>
              <a:gd name="connsiteX1-251" fmla="*/ 3894 w 10455"/>
              <a:gd name="connsiteY1-252" fmla="*/ 16 h 10968"/>
              <a:gd name="connsiteX2-253" fmla="*/ 10350 w 10455"/>
              <a:gd name="connsiteY2-254" fmla="*/ 5210 h 10968"/>
              <a:gd name="connsiteX3-255" fmla="*/ 7486 w 10455"/>
              <a:gd name="connsiteY3-256" fmla="*/ 9871 h 10968"/>
              <a:gd name="connsiteX4-257" fmla="*/ 2777 w 10455"/>
              <a:gd name="connsiteY4-258" fmla="*/ 10532 h 10968"/>
              <a:gd name="connsiteX5-259" fmla="*/ 352 w 10455"/>
              <a:gd name="connsiteY5-260" fmla="*/ 5210 h 10968"/>
              <a:gd name="connsiteX0-261" fmla="*/ 63 w 12002"/>
              <a:gd name="connsiteY0-262" fmla="*/ 5984 h 10968"/>
              <a:gd name="connsiteX1-263" fmla="*/ 5441 w 12002"/>
              <a:gd name="connsiteY1-264" fmla="*/ 16 h 10968"/>
              <a:gd name="connsiteX2-265" fmla="*/ 11897 w 12002"/>
              <a:gd name="connsiteY2-266" fmla="*/ 5210 h 10968"/>
              <a:gd name="connsiteX3-267" fmla="*/ 9033 w 12002"/>
              <a:gd name="connsiteY3-268" fmla="*/ 9871 h 10968"/>
              <a:gd name="connsiteX4-269" fmla="*/ 4324 w 12002"/>
              <a:gd name="connsiteY4-270" fmla="*/ 10532 h 10968"/>
              <a:gd name="connsiteX5-271" fmla="*/ 63 w 12002"/>
              <a:gd name="connsiteY5-272" fmla="*/ 5984 h 10968"/>
              <a:gd name="connsiteX0-273" fmla="*/ 63 w 12002"/>
              <a:gd name="connsiteY0-274" fmla="*/ 5984 h 10968"/>
              <a:gd name="connsiteX1-275" fmla="*/ 5441 w 12002"/>
              <a:gd name="connsiteY1-276" fmla="*/ 16 h 10968"/>
              <a:gd name="connsiteX2-277" fmla="*/ 11897 w 12002"/>
              <a:gd name="connsiteY2-278" fmla="*/ 5210 h 10968"/>
              <a:gd name="connsiteX3-279" fmla="*/ 9033 w 12002"/>
              <a:gd name="connsiteY3-280" fmla="*/ 9871 h 10968"/>
              <a:gd name="connsiteX4-281" fmla="*/ 4324 w 12002"/>
              <a:gd name="connsiteY4-282" fmla="*/ 10532 h 10968"/>
              <a:gd name="connsiteX5-283" fmla="*/ 63 w 12002"/>
              <a:gd name="connsiteY5-284" fmla="*/ 5984 h 10968"/>
              <a:gd name="connsiteX0-285" fmla="*/ 304 w 12243"/>
              <a:gd name="connsiteY0-286" fmla="*/ 5984 h 10968"/>
              <a:gd name="connsiteX1-287" fmla="*/ 5682 w 12243"/>
              <a:gd name="connsiteY1-288" fmla="*/ 16 h 10968"/>
              <a:gd name="connsiteX2-289" fmla="*/ 12138 w 12243"/>
              <a:gd name="connsiteY2-290" fmla="*/ 5210 h 10968"/>
              <a:gd name="connsiteX3-291" fmla="*/ 9274 w 12243"/>
              <a:gd name="connsiteY3-292" fmla="*/ 9871 h 10968"/>
              <a:gd name="connsiteX4-293" fmla="*/ 4565 w 12243"/>
              <a:gd name="connsiteY4-294" fmla="*/ 10532 h 10968"/>
              <a:gd name="connsiteX5-295" fmla="*/ 304 w 12243"/>
              <a:gd name="connsiteY5-296" fmla="*/ 5984 h 10968"/>
              <a:gd name="connsiteX0-297" fmla="*/ 249 w 12787"/>
              <a:gd name="connsiteY0-298" fmla="*/ 6044 h 10968"/>
              <a:gd name="connsiteX1-299" fmla="*/ 6226 w 12787"/>
              <a:gd name="connsiteY1-300" fmla="*/ 16 h 10968"/>
              <a:gd name="connsiteX2-301" fmla="*/ 12682 w 12787"/>
              <a:gd name="connsiteY2-302" fmla="*/ 5210 h 10968"/>
              <a:gd name="connsiteX3-303" fmla="*/ 9818 w 12787"/>
              <a:gd name="connsiteY3-304" fmla="*/ 9871 h 10968"/>
              <a:gd name="connsiteX4-305" fmla="*/ 5109 w 12787"/>
              <a:gd name="connsiteY4-306" fmla="*/ 10532 h 10968"/>
              <a:gd name="connsiteX5-307" fmla="*/ 249 w 12787"/>
              <a:gd name="connsiteY5-308" fmla="*/ 6044 h 10968"/>
              <a:gd name="connsiteX0-309" fmla="*/ 249 w 12787"/>
              <a:gd name="connsiteY0-310" fmla="*/ 6044 h 10968"/>
              <a:gd name="connsiteX1-311" fmla="*/ 6226 w 12787"/>
              <a:gd name="connsiteY1-312" fmla="*/ 16 h 10968"/>
              <a:gd name="connsiteX2-313" fmla="*/ 12682 w 12787"/>
              <a:gd name="connsiteY2-314" fmla="*/ 5210 h 10968"/>
              <a:gd name="connsiteX3-315" fmla="*/ 9818 w 12787"/>
              <a:gd name="connsiteY3-316" fmla="*/ 9871 h 10968"/>
              <a:gd name="connsiteX4-317" fmla="*/ 5109 w 12787"/>
              <a:gd name="connsiteY4-318" fmla="*/ 10532 h 10968"/>
              <a:gd name="connsiteX5-319" fmla="*/ 249 w 12787"/>
              <a:gd name="connsiteY5-320" fmla="*/ 6044 h 10968"/>
              <a:gd name="connsiteX0-321" fmla="*/ 119 w 12657"/>
              <a:gd name="connsiteY0-322" fmla="*/ 6044 h 10968"/>
              <a:gd name="connsiteX1-323" fmla="*/ 6096 w 12657"/>
              <a:gd name="connsiteY1-324" fmla="*/ 16 h 10968"/>
              <a:gd name="connsiteX2-325" fmla="*/ 12552 w 12657"/>
              <a:gd name="connsiteY2-326" fmla="*/ 5210 h 10968"/>
              <a:gd name="connsiteX3-327" fmla="*/ 9688 w 12657"/>
              <a:gd name="connsiteY3-328" fmla="*/ 9871 h 10968"/>
              <a:gd name="connsiteX4-329" fmla="*/ 4979 w 12657"/>
              <a:gd name="connsiteY4-330" fmla="*/ 10532 h 10968"/>
              <a:gd name="connsiteX5-331" fmla="*/ 119 w 12657"/>
              <a:gd name="connsiteY5-332" fmla="*/ 6044 h 109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657" h="10968">
                <a:moveTo>
                  <a:pt x="119" y="6044"/>
                </a:moveTo>
                <a:cubicBezTo>
                  <a:pt x="-457" y="2318"/>
                  <a:pt x="1003" y="705"/>
                  <a:pt x="6096" y="16"/>
                </a:cubicBezTo>
                <a:cubicBezTo>
                  <a:pt x="11088" y="-282"/>
                  <a:pt x="11953" y="3567"/>
                  <a:pt x="12552" y="5210"/>
                </a:cubicBezTo>
                <a:cubicBezTo>
                  <a:pt x="13151" y="6853"/>
                  <a:pt x="11057" y="9044"/>
                  <a:pt x="9688" y="9871"/>
                </a:cubicBezTo>
                <a:cubicBezTo>
                  <a:pt x="8319" y="10698"/>
                  <a:pt x="6888" y="11485"/>
                  <a:pt x="4979" y="10532"/>
                </a:cubicBezTo>
                <a:cubicBezTo>
                  <a:pt x="3790" y="9755"/>
                  <a:pt x="1323" y="9186"/>
                  <a:pt x="119" y="6044"/>
                </a:cubicBezTo>
                <a:close/>
              </a:path>
            </a:pathLst>
          </a:custGeom>
          <a:gradFill flip="none" rotWithShape="1">
            <a:gsLst>
              <a:gs pos="0">
                <a:schemeClr val="bg1">
                  <a:lumMod val="75000"/>
                </a:schemeClr>
              </a:gs>
              <a:gs pos="65000">
                <a:schemeClr val="bg1">
                  <a:lumMod val="95000"/>
                </a:schemeClr>
              </a:gs>
              <a:gs pos="100000">
                <a:schemeClr val="bg1"/>
              </a:gs>
            </a:gsLst>
            <a:lin ang="13500000" scaled="1"/>
            <a:tileRect/>
          </a:gradFill>
          <a:ln>
            <a:noFill/>
          </a:ln>
          <a:effectLst>
            <a:outerShdw blurRad="330200" dist="279400" dir="8520000" sx="98000" sy="98000" algn="tr" rotWithShape="0">
              <a:prstClr val="black">
                <a:alpha val="50000"/>
              </a:prstClr>
            </a:outerShdw>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defTabSz="914400"/>
            <a:endParaRPr lang="zh-CN" altLang="en-US" dirty="0">
              <a:solidFill>
                <a:prstClr val="white"/>
              </a:solidFill>
            </a:endParaRPr>
          </a:p>
        </p:txBody>
      </p:sp>
      <p:sp>
        <p:nvSpPr>
          <p:cNvPr id="7" name="内容占位符 6"/>
          <p:cNvSpPr>
            <a:spLocks noGrp="1"/>
          </p:cNvSpPr>
          <p:nvPr>
            <p:ph sz="quarter" idx="13"/>
          </p:nvPr>
        </p:nvSpPr>
        <p:spPr>
          <a:xfrm>
            <a:off x="1042988" y="2276475"/>
            <a:ext cx="2305050" cy="25923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9" name="内容占位符 8"/>
          <p:cNvSpPr>
            <a:spLocks noGrp="1"/>
          </p:cNvSpPr>
          <p:nvPr>
            <p:ph sz="quarter" idx="14"/>
          </p:nvPr>
        </p:nvSpPr>
        <p:spPr>
          <a:xfrm>
            <a:off x="5003800" y="1700213"/>
            <a:ext cx="2952750" cy="158432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2" name="内容占位符 21"/>
          <p:cNvSpPr>
            <a:spLocks noGrp="1"/>
          </p:cNvSpPr>
          <p:nvPr>
            <p:ph sz="quarter" idx="15"/>
          </p:nvPr>
        </p:nvSpPr>
        <p:spPr>
          <a:xfrm>
            <a:off x="4859338" y="4292600"/>
            <a:ext cx="3097212" cy="16176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251520" y="273050"/>
            <a:ext cx="3008313" cy="1162050"/>
          </a:xfrm>
          <a:prstGeom prst="rect">
            <a:avLst/>
          </a:prstGeom>
          <a:gradFill>
            <a:gsLst>
              <a:gs pos="0">
                <a:schemeClr val="bg1">
                  <a:lumMod val="65000"/>
                </a:schemeClr>
              </a:gs>
              <a:gs pos="99000">
                <a:schemeClr val="bg1">
                  <a:lumMod val="95000"/>
                </a:schemeClr>
              </a:gs>
              <a:gs pos="100000">
                <a:schemeClr val="bg1"/>
              </a:gs>
            </a:gsLst>
            <a:lin ang="5400000" scaled="0"/>
          </a:gradFill>
          <a:effectLst>
            <a:outerShdw blurRad="228600" dist="88900" dir="13500000" algn="br" rotWithShape="0">
              <a:prstClr val="black">
                <a:alpha val="40000"/>
              </a:prstClr>
            </a:outerShdw>
          </a:effectLst>
        </p:spPr>
        <p:txBody>
          <a:bodyPr anchor="t"/>
          <a:lstStyle>
            <a:lvl1pPr algn="l">
              <a:defRPr sz="2000" b="1">
                <a:solidFill>
                  <a:schemeClr val="bg1"/>
                </a:solidFill>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3575050" y="273050"/>
            <a:ext cx="5111750" cy="5853113"/>
          </a:xfrm>
          <a:prstGeom prst="rect">
            <a:avLst/>
          </a:prstGeom>
          <a:gradFill flip="none" rotWithShape="1">
            <a:gsLst>
              <a:gs pos="79000">
                <a:schemeClr val="bg1">
                  <a:lumMod val="95000"/>
                </a:schemeClr>
              </a:gs>
              <a:gs pos="21000">
                <a:schemeClr val="bg1">
                  <a:lumMod val="95000"/>
                </a:schemeClr>
              </a:gs>
              <a:gs pos="0">
                <a:schemeClr val="bg1">
                  <a:lumMod val="85000"/>
                </a:schemeClr>
              </a:gs>
              <a:gs pos="99000">
                <a:schemeClr val="bg1">
                  <a:lumMod val="85000"/>
                </a:schemeClr>
              </a:gs>
              <a:gs pos="52000">
                <a:schemeClr val="bg1"/>
              </a:gs>
            </a:gsLst>
            <a:lin ang="5400000" scaled="1"/>
            <a:tileRect/>
          </a:gradFill>
          <a:effectLst>
            <a:innerShdw blurRad="63500" dist="50800" dir="18900000">
              <a:prstClr val="black">
                <a:alpha val="50000"/>
              </a:prstClr>
            </a:innerShdw>
          </a:effectLst>
        </p:spPr>
        <p:txBody>
          <a:bodyPr/>
          <a:lstStyle>
            <a:lvl1pPr marL="342900" indent="-342900">
              <a:buFontTx/>
              <a:buBlip>
                <a:blip r:embed="rId2"/>
              </a:buBlip>
              <a:defRPr sz="3200"/>
            </a:lvl1pPr>
            <a:lvl2pPr marL="742950" indent="-285750">
              <a:buFontTx/>
              <a:buBlip>
                <a:blip r:embed="rId3"/>
              </a:buBlip>
              <a:defRPr sz="2800"/>
            </a:lvl2pPr>
            <a:lvl3pPr marL="1143000" indent="-228600">
              <a:buFontTx/>
              <a:buBlip>
                <a:blip r:embed="rId4"/>
              </a:buBlip>
              <a:defRPr sz="2400"/>
            </a:lvl3pPr>
            <a:lvl4pPr marL="1600200" indent="-228600">
              <a:buFontTx/>
              <a:buBlip>
                <a:blip r:embed="rId5"/>
              </a:buBlip>
              <a:defRPr sz="2000"/>
            </a:lvl4pPr>
            <a:lvl5pPr marL="2057400" indent="-228600">
              <a:buFontTx/>
              <a:buBlip>
                <a:blip r:embed="rId6"/>
              </a:buBlip>
              <a:defRPr sz="2000"/>
            </a:lvl5pPr>
            <a:lvl6pPr>
              <a:defRPr sz="2000"/>
            </a:lvl6pPr>
            <a:lvl7pPr>
              <a:defRPr sz="2000"/>
            </a:lvl7pPr>
            <a:lvl8pPr>
              <a:defRPr sz="2000"/>
            </a:lvl8pPr>
            <a:lvl9pPr>
              <a:defRPr sz="200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dirty="0">
              <a:solidFill>
                <a:prstClr val="black">
                  <a:tint val="75000"/>
                </a:prstClr>
              </a:solidFill>
            </a:endParaRPr>
          </a:p>
        </p:txBody>
      </p:sp>
      <p:sp>
        <p:nvSpPr>
          <p:cNvPr id="7" name="灯片编号占位符 6"/>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dirty="0">
              <a:solidFill>
                <a:prstClr val="black">
                  <a:tint val="75000"/>
                </a:prstClr>
              </a:solidFill>
            </a:endParaRPr>
          </a:p>
        </p:txBody>
      </p:sp>
      <p:sp>
        <p:nvSpPr>
          <p:cNvPr id="8" name="直角三角形 7"/>
          <p:cNvSpPr/>
          <p:nvPr userDrawn="1"/>
        </p:nvSpPr>
        <p:spPr>
          <a:xfrm flipH="1">
            <a:off x="287544" y="1273733"/>
            <a:ext cx="180000" cy="180000"/>
          </a:xfrm>
          <a:prstGeom prst="rtTriangle">
            <a:avLst/>
          </a:prstGeom>
          <a:solidFill>
            <a:srgbClr val="C2C2C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4" name="文本占位符 3"/>
          <p:cNvSpPr>
            <a:spLocks noGrp="1"/>
          </p:cNvSpPr>
          <p:nvPr>
            <p:ph type="body" sz="half" idx="2"/>
          </p:nvPr>
        </p:nvSpPr>
        <p:spPr>
          <a:xfrm>
            <a:off x="467544" y="1273733"/>
            <a:ext cx="3008313" cy="4896544"/>
          </a:xfrm>
          <a:prstGeom prst="rect">
            <a:avLst/>
          </a:prstGeom>
          <a:gradFill>
            <a:gsLst>
              <a:gs pos="0">
                <a:schemeClr val="bg1">
                  <a:lumMod val="65000"/>
                </a:schemeClr>
              </a:gs>
              <a:gs pos="99000">
                <a:schemeClr val="bg1">
                  <a:lumMod val="95000"/>
                </a:schemeClr>
              </a:gs>
              <a:gs pos="100000">
                <a:schemeClr val="bg1"/>
              </a:gs>
            </a:gsLst>
            <a:lin ang="16200000" scaled="0"/>
          </a:gradFill>
          <a:effectLst>
            <a:outerShdw blurRad="215900" dist="88900" dir="8100000" algn="tr" rotWithShape="0">
              <a:prstClr val="black">
                <a:alpha val="40000"/>
              </a:prstClr>
            </a:outerShdw>
          </a:effectLst>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1600199"/>
            <a:ext cx="8244000" cy="4572000"/>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09599" y="562708"/>
            <a:ext cx="6956810" cy="1367692"/>
          </a:xfrm>
          <a:gradFill flip="none" rotWithShape="1">
            <a:gsLst>
              <a:gs pos="0">
                <a:schemeClr val="accent1">
                  <a:lumMod val="60000"/>
                  <a:lumOff val="40000"/>
                  <a:alpha val="61000"/>
                </a:schemeClr>
              </a:gs>
              <a:gs pos="100000">
                <a:schemeClr val="bg1"/>
              </a:gs>
            </a:gsLst>
            <a:lin ang="10800000" scaled="1"/>
            <a:tileRect/>
          </a:gradFill>
          <a:ln>
            <a:noFill/>
          </a:ln>
          <a:effectLst>
            <a:outerShdw blurRad="50800" dist="38100" dir="2700000" algn="tl" rotWithShape="0">
              <a:prstClr val="black">
                <a:alpha val="40000"/>
              </a:prstClr>
            </a:outerShdw>
          </a:effectLst>
        </p:spPr>
        <p:txBody>
          <a:bodyPr/>
          <a:lstStyle/>
          <a:p>
            <a:r>
              <a:rPr lang="zh-CN" altLang="en-US" dirty="0"/>
              <a:t>单击此处编辑母版标题样式</a:t>
            </a:r>
            <a:endParaRPr lang="en-US" dirty="0"/>
          </a:p>
        </p:txBody>
      </p:sp>
      <p:sp>
        <p:nvSpPr>
          <p:cNvPr id="3" name="Content Placeholder 2"/>
          <p:cNvSpPr>
            <a:spLocks noGrp="1"/>
          </p:cNvSpPr>
          <p:nvPr>
            <p:ph idx="1"/>
          </p:nvPr>
        </p:nvSpPr>
        <p:spPr>
          <a:xfrm>
            <a:off x="609598" y="1930400"/>
            <a:ext cx="6956811" cy="3880773"/>
          </a:xfrm>
          <a:gradFill>
            <a:gsLst>
              <a:gs pos="100000">
                <a:schemeClr val="accent1">
                  <a:lumMod val="60000"/>
                  <a:lumOff val="40000"/>
                  <a:alpha val="61000"/>
                </a:schemeClr>
              </a:gs>
              <a:gs pos="0">
                <a:schemeClr val="bg1">
                  <a:alpha val="58000"/>
                </a:schemeClr>
              </a:gs>
            </a:gsLst>
            <a:lin ang="10800000" scaled="1"/>
          </a:gradFill>
          <a:ln>
            <a:noFill/>
          </a:ln>
          <a:effectLst>
            <a:outerShdw blurRad="50800" dist="38100" dir="2700000" algn="tl" rotWithShape="0">
              <a:prstClr val="black">
                <a:alpha val="40000"/>
              </a:prstClr>
            </a:outerShdw>
          </a:effectLst>
        </p:spPr>
        <p:txBody>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tmplLst>
          <p:tmpl lvl="0">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09598" y="2700868"/>
            <a:ext cx="6347715"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09598" y="4527448"/>
            <a:ext cx="6347715"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Date Placeholder 3"/>
          <p:cNvSpPr>
            <a:spLocks noGrp="1"/>
          </p:cNvSpPr>
          <p:nvPr>
            <p:ph type="dt" sz="half" idx="10"/>
          </p:nvPr>
        </p:nvSpPr>
        <p:spPr/>
        <p:txBody>
          <a:bodyPr/>
          <a:lstStyle/>
          <a:p>
            <a:fld id="{B61BEF0D-F0BB-DE4B-95CE-6DB70DBA9567}" type="datetimeFigureOut">
              <a:rPr lang="en-US" smtClean="0"/>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a:xfrm>
            <a:off x="609600" y="609600"/>
            <a:ext cx="6347714" cy="1320800"/>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09600" y="2160589"/>
            <a:ext cx="3088109" cy="3880772"/>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Content Placeholder 3"/>
          <p:cNvSpPr>
            <a:spLocks noGrp="1"/>
          </p:cNvSpPr>
          <p:nvPr>
            <p:ph sz="half" idx="2"/>
          </p:nvPr>
        </p:nvSpPr>
        <p:spPr>
          <a:xfrm>
            <a:off x="3869204" y="2160590"/>
            <a:ext cx="3088110" cy="388077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3" cy="1320800"/>
          </a:xfrm>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09599"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Content Placeholder 3"/>
          <p:cNvSpPr>
            <a:spLocks noGrp="1"/>
          </p:cNvSpPr>
          <p:nvPr>
            <p:ph sz="half" idx="2"/>
          </p:nvPr>
        </p:nvSpPr>
        <p:spPr>
          <a:xfrm>
            <a:off x="609599" y="2737246"/>
            <a:ext cx="3090672" cy="3304117"/>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5" name="Text Placeholder 4"/>
          <p:cNvSpPr>
            <a:spLocks noGrp="1"/>
          </p:cNvSpPr>
          <p:nvPr>
            <p:ph type="body" sz="quarter" idx="3"/>
          </p:nvPr>
        </p:nvSpPr>
        <p:spPr>
          <a:xfrm>
            <a:off x="3866640" y="2160983"/>
            <a:ext cx="309067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Content Placeholder 5"/>
          <p:cNvSpPr>
            <a:spLocks noGrp="1"/>
          </p:cNvSpPr>
          <p:nvPr>
            <p:ph sz="quarter" idx="4"/>
          </p:nvPr>
        </p:nvSpPr>
        <p:spPr>
          <a:xfrm>
            <a:off x="3866640" y="2737246"/>
            <a:ext cx="3090672" cy="3304117"/>
          </a:xfrm>
        </p:spPr>
        <p:txBody>
          <a:bodyPr>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09599" y="609600"/>
            <a:ext cx="6347714"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9" Type="http://schemas.openxmlformats.org/officeDocument/2006/relationships/theme" Target="../theme/theme1.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7.xml"/><Relationship Id="rId8" Type="http://schemas.openxmlformats.org/officeDocument/2006/relationships/slideLayout" Target="../slideLayouts/slideLayout36.xml"/><Relationship Id="rId7" Type="http://schemas.openxmlformats.org/officeDocument/2006/relationships/slideLayout" Target="../slideLayouts/slideLayout35.xml"/><Relationship Id="rId6" Type="http://schemas.openxmlformats.org/officeDocument/2006/relationships/slideLayout" Target="../slideLayouts/slideLayout34.xml"/><Relationship Id="rId5" Type="http://schemas.openxmlformats.org/officeDocument/2006/relationships/slideLayout" Target="../slideLayouts/slideLayout33.xml"/><Relationship Id="rId4" Type="http://schemas.openxmlformats.org/officeDocument/2006/relationships/slideLayout" Target="../slideLayouts/slideLayout32.xml"/><Relationship Id="rId3" Type="http://schemas.openxmlformats.org/officeDocument/2006/relationships/slideLayout" Target="../slideLayouts/slideLayout31.xml"/><Relationship Id="rId20" Type="http://schemas.openxmlformats.org/officeDocument/2006/relationships/theme" Target="../theme/theme2.xml"/><Relationship Id="rId2" Type="http://schemas.openxmlformats.org/officeDocument/2006/relationships/slideLayout" Target="../slideLayouts/slideLayout30.xml"/><Relationship Id="rId19" Type="http://schemas.openxmlformats.org/officeDocument/2006/relationships/slideLayout" Target="../slideLayouts/slideLayout47.xml"/><Relationship Id="rId18" Type="http://schemas.openxmlformats.org/officeDocument/2006/relationships/slideLayout" Target="../slideLayouts/slideLayout46.xml"/><Relationship Id="rId17" Type="http://schemas.openxmlformats.org/officeDocument/2006/relationships/slideLayout" Target="../slideLayouts/slideLayout45.xml"/><Relationship Id="rId16" Type="http://schemas.openxmlformats.org/officeDocument/2006/relationships/slideLayout" Target="../slideLayouts/slideLayout44.xml"/><Relationship Id="rId15" Type="http://schemas.openxmlformats.org/officeDocument/2006/relationships/slideLayout" Target="../slideLayouts/slideLayout43.xml"/><Relationship Id="rId14" Type="http://schemas.openxmlformats.org/officeDocument/2006/relationships/slideLayout" Target="../slideLayouts/slideLayout42.xml"/><Relationship Id="rId13" Type="http://schemas.openxmlformats.org/officeDocument/2006/relationships/slideLayout" Target="../slideLayouts/slideLayout41.xml"/><Relationship Id="rId12" Type="http://schemas.openxmlformats.org/officeDocument/2006/relationships/slideLayout" Target="../slideLayouts/slideLayout40.xml"/><Relationship Id="rId11" Type="http://schemas.openxmlformats.org/officeDocument/2006/relationships/slideLayout" Target="../slideLayouts/slideLayout39.xml"/><Relationship Id="rId10" Type="http://schemas.openxmlformats.org/officeDocument/2006/relationships/slideLayout" Target="../slideLayouts/slideLayout38.xml"/><Relationship Id="rId1"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7" name="Group 16"/>
          <p:cNvGrpSpPr/>
          <p:nvPr/>
        </p:nvGrpSpPr>
        <p:grpSpPr>
          <a:xfrm>
            <a:off x="-8467" y="-8468"/>
            <a:ext cx="9169805" cy="6874935"/>
            <a:chOff x="-8467" y="-8468"/>
            <a:chExt cx="9169805" cy="6874935"/>
          </a:xfrm>
        </p:grpSpPr>
        <p:sp>
          <p:nvSpPr>
            <p:cNvPr id="7" name="Freeform 6"/>
            <p:cNvSpPr/>
            <p:nvPr/>
          </p:nvSpPr>
          <p:spPr>
            <a:xfrm>
              <a:off x="-8467" y="4013200"/>
              <a:ext cx="457200" cy="2853267"/>
            </a:xfrm>
            <a:custGeom>
              <a:avLst/>
              <a:gdLst/>
              <a:ahLst/>
              <a:cxnLst/>
              <a:rect l="l" t="t" r="r" b="b"/>
              <a:pathLst>
                <a:path w="457200" h="2853267">
                  <a:moveTo>
                    <a:pt x="0" y="0"/>
                  </a:moveTo>
                  <a:lnTo>
                    <a:pt x="457200" y="2853267"/>
                  </a:lnTo>
                  <a:lnTo>
                    <a:pt x="0" y="2844800"/>
                  </a:lnTo>
                  <a:cubicBezTo>
                    <a:pt x="2822" y="1905000"/>
                    <a:pt x="5645" y="965200"/>
                    <a:pt x="0" y="0"/>
                  </a:cubicBezTo>
                  <a:close/>
                </a:path>
              </a:pathLst>
            </a:cu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8" name="Straight Connector 7"/>
            <p:cNvCxnSpPr/>
            <p:nvPr/>
          </p:nvCxnSpPr>
          <p:spPr>
            <a:xfrm flipV="1">
              <a:off x="5130830" y="4175605"/>
              <a:ext cx="4022475" cy="2682396"/>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7042707"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sp>
          <p:nvSpPr>
            <p:cNvPr id="10" name="Freeform 9"/>
            <p:cNvSpPr/>
            <p:nvPr/>
          </p:nvSpPr>
          <p:spPr>
            <a:xfrm>
              <a:off x="6891896" y="1"/>
              <a:ext cx="2269442" cy="6866466"/>
            </a:xfrm>
            <a:custGeom>
              <a:avLst/>
              <a:gdLst/>
              <a:ahLst/>
              <a:cxnLst/>
              <a:rect l="l" t="t" r="r" b="b"/>
              <a:pathLst>
                <a:path w="2269442" h="6866466">
                  <a:moveTo>
                    <a:pt x="2023534" y="0"/>
                  </a:moveTo>
                  <a:lnTo>
                    <a:pt x="0" y="6858000"/>
                  </a:lnTo>
                  <a:lnTo>
                    <a:pt x="2269067" y="6866466"/>
                  </a:lnTo>
                  <a:cubicBezTo>
                    <a:pt x="2271889" y="4580466"/>
                    <a:pt x="2257778" y="2294466"/>
                    <a:pt x="2260600" y="8466"/>
                  </a:cubicBezTo>
                  <a:lnTo>
                    <a:pt x="2023534"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10"/>
            <p:cNvSpPr/>
            <p:nvPr/>
          </p:nvSpPr>
          <p:spPr>
            <a:xfrm>
              <a:off x="7205158" y="-8467"/>
              <a:ext cx="1948147" cy="6866467"/>
            </a:xfrm>
            <a:custGeom>
              <a:avLst/>
              <a:gdLst/>
              <a:ahLst/>
              <a:cxnLst/>
              <a:rect l="l" t="t" r="r" b="b"/>
              <a:pathLst>
                <a:path w="1948147" h="6866467">
                  <a:moveTo>
                    <a:pt x="0" y="0"/>
                  </a:moveTo>
                  <a:lnTo>
                    <a:pt x="1202267" y="6866467"/>
                  </a:lnTo>
                  <a:lnTo>
                    <a:pt x="1947333" y="6866467"/>
                  </a:lnTo>
                  <a:cubicBezTo>
                    <a:pt x="1944511" y="4577645"/>
                    <a:pt x="1950155" y="2288822"/>
                    <a:pt x="1947333" y="0"/>
                  </a:cubicBez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6637896" y="3920066"/>
              <a:ext cx="2513565" cy="2937933"/>
            </a:xfrm>
            <a:custGeom>
              <a:avLst/>
              <a:gdLst/>
              <a:ahLst/>
              <a:cxnLst/>
              <a:rect l="l" t="t" r="r" b="b"/>
              <a:pathLst>
                <a:path w="3259667" h="3810000">
                  <a:moveTo>
                    <a:pt x="0" y="3810000"/>
                  </a:moveTo>
                  <a:lnTo>
                    <a:pt x="3251200" y="0"/>
                  </a:lnTo>
                  <a:cubicBezTo>
                    <a:pt x="3254022" y="1270000"/>
                    <a:pt x="3256845" y="2540000"/>
                    <a:pt x="3259667" y="3810000"/>
                  </a:cubicBezTo>
                  <a:lnTo>
                    <a:pt x="0" y="3810000"/>
                  </a:lnTo>
                  <a:close/>
                </a:path>
              </a:pathLst>
            </a:cu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Freeform 12"/>
            <p:cNvSpPr/>
            <p:nvPr/>
          </p:nvSpPr>
          <p:spPr>
            <a:xfrm>
              <a:off x="7010429" y="-8467"/>
              <a:ext cx="2142876" cy="6866467"/>
            </a:xfrm>
            <a:custGeom>
              <a:avLst/>
              <a:gdLst/>
              <a:ahLst/>
              <a:cxnLst/>
              <a:rect l="l" t="t" r="r" b="b"/>
              <a:pathLst>
                <a:path w="2853267" h="6866467">
                  <a:moveTo>
                    <a:pt x="0" y="0"/>
                  </a:moveTo>
                  <a:lnTo>
                    <a:pt x="2472267" y="6866467"/>
                  </a:lnTo>
                  <a:lnTo>
                    <a:pt x="2853267" y="6858000"/>
                  </a:lnTo>
                  <a:lnTo>
                    <a:pt x="2853267" y="0"/>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8295776" y="-8467"/>
              <a:ext cx="857530" cy="6866467"/>
            </a:xfrm>
            <a:custGeom>
              <a:avLst/>
              <a:gdLst/>
              <a:ahLst/>
              <a:cxnLst/>
              <a:rect l="l" t="t" r="r" b="b"/>
              <a:pathLst>
                <a:path w="1286933" h="6866467">
                  <a:moveTo>
                    <a:pt x="1016000" y="0"/>
                  </a:moveTo>
                  <a:lnTo>
                    <a:pt x="0" y="6866467"/>
                  </a:lnTo>
                  <a:lnTo>
                    <a:pt x="1286933" y="6866467"/>
                  </a:lnTo>
                  <a:cubicBezTo>
                    <a:pt x="1284111" y="4577645"/>
                    <a:pt x="1281288" y="2288822"/>
                    <a:pt x="1278466" y="0"/>
                  </a:cubicBezTo>
                  <a:lnTo>
                    <a:pt x="1016000"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a:off x="8077231" y="-8468"/>
              <a:ext cx="1066770" cy="6866467"/>
            </a:xfrm>
            <a:custGeom>
              <a:avLst/>
              <a:gdLst/>
              <a:ahLst/>
              <a:cxnLst/>
              <a:rect l="l" t="t" r="r" b="b"/>
              <a:pathLst>
                <a:path w="1270244" h="6866467">
                  <a:moveTo>
                    <a:pt x="0" y="0"/>
                  </a:moveTo>
                  <a:lnTo>
                    <a:pt x="1117600" y="6866467"/>
                  </a:lnTo>
                  <a:lnTo>
                    <a:pt x="1270000" y="6866467"/>
                  </a:lnTo>
                  <a:cubicBezTo>
                    <a:pt x="1272822" y="4574822"/>
                    <a:pt x="1250245" y="2291645"/>
                    <a:pt x="1253067" y="0"/>
                  </a:cubicBez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Freeform 15"/>
            <p:cNvSpPr/>
            <p:nvPr/>
          </p:nvSpPr>
          <p:spPr>
            <a:xfrm>
              <a:off x="8060297" y="4893733"/>
              <a:ext cx="1094086" cy="1964267"/>
            </a:xfrm>
            <a:custGeom>
              <a:avLst/>
              <a:gdLst/>
              <a:ahLst/>
              <a:cxnLst/>
              <a:rect l="l" t="t" r="r" b="b"/>
              <a:pathLst>
                <a:path w="1820333" h="3268133">
                  <a:moveTo>
                    <a:pt x="0" y="3268133"/>
                  </a:moveTo>
                  <a:lnTo>
                    <a:pt x="1811866" y="0"/>
                  </a:lnTo>
                  <a:cubicBezTo>
                    <a:pt x="1814688" y="1086555"/>
                    <a:pt x="1817511" y="2173111"/>
                    <a:pt x="1820333" y="3259666"/>
                  </a:cubicBezTo>
                  <a:lnTo>
                    <a:pt x="0" y="3268133"/>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599" y="609600"/>
            <a:ext cx="6347713" cy="1320800"/>
          </a:xfrm>
          <a:prstGeom prst="rect">
            <a:avLst/>
          </a:prstGeom>
          <a:solidFill>
            <a:schemeClr val="bg1"/>
          </a:solidFill>
          <a:effectLst>
            <a:innerShdw blurRad="63500" dist="50800" dir="13500000">
              <a:prstClr val="black">
                <a:alpha val="50000"/>
              </a:prstClr>
            </a:innerShdw>
          </a:effectLst>
        </p:spPr>
        <p:txBody>
          <a:bodyPr vert="horz" lIns="91440" tIns="45720" rIns="91440" bIns="45720" rtlCol="0" anchor="t">
            <a:norm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609599" y="2160590"/>
            <a:ext cx="6347714" cy="3880773"/>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en-US" dirty="0"/>
          </a:p>
        </p:txBody>
      </p:sp>
      <p:sp>
        <p:nvSpPr>
          <p:cNvPr id="4" name="Date Placeholder 3"/>
          <p:cNvSpPr>
            <a:spLocks noGrp="1"/>
          </p:cNvSpPr>
          <p:nvPr>
            <p:ph type="dt" sz="half" idx="2"/>
          </p:nvPr>
        </p:nvSpPr>
        <p:spPr>
          <a:xfrm>
            <a:off x="5405258" y="6041363"/>
            <a:ext cx="684132"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fld>
            <a:endParaRPr lang="en-US" dirty="0"/>
          </a:p>
        </p:txBody>
      </p:sp>
      <p:sp>
        <p:nvSpPr>
          <p:cNvPr id="5" name="Footer Placeholder 4"/>
          <p:cNvSpPr>
            <a:spLocks noGrp="1"/>
          </p:cNvSpPr>
          <p:nvPr>
            <p:ph type="ftr" sz="quarter" idx="3"/>
          </p:nvPr>
        </p:nvSpPr>
        <p:spPr>
          <a:xfrm>
            <a:off x="609599" y="6041363"/>
            <a:ext cx="4622973"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44676" y="6041363"/>
            <a:ext cx="512638"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txStyles>
    <p:titleStyle>
      <a:lvl1pPr algn="l" defTabSz="457200" rtl="0" eaLnBrk="1" latinLnBrk="0" hangingPunct="1">
        <a:spcBef>
          <a:spcPct val="0"/>
        </a:spcBef>
        <a:buNone/>
        <a:defRPr sz="3600" b="1" kern="1200">
          <a:solidFill>
            <a:schemeClr val="accent1"/>
          </a:solidFill>
          <a:effectLst>
            <a:innerShdw blurRad="63500" dist="50800" dir="13500000">
              <a:prstClr val="black">
                <a:alpha val="50000"/>
              </a:prstClr>
            </a:innerShdw>
          </a:effectLst>
          <a:latin typeface="黑体" panose="02010609060101010101" charset="-122"/>
          <a:ea typeface="黑体" panose="02010609060101010101" charset="-122"/>
          <a:cs typeface="黑体" panose="02010609060101010101" charset="-122"/>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76000">
              <a:schemeClr val="bg1">
                <a:lumMod val="75000"/>
              </a:schemeClr>
            </a:gs>
            <a:gs pos="53000">
              <a:schemeClr val="bg1">
                <a:lumMod val="85000"/>
              </a:schemeClr>
            </a:gs>
            <a:gs pos="27000">
              <a:schemeClr val="bg1">
                <a:lumMod val="95000"/>
              </a:schemeClr>
            </a:gs>
            <a:gs pos="100000">
              <a:schemeClr val="bg1">
                <a:lumMod val="65000"/>
              </a:schemeClr>
            </a:gs>
          </a:gsLst>
          <a:lin ang="6600000" scaled="0"/>
          <a:tileRect/>
        </a:gra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6329F4CD-EE59-4CB0-8B95-42E99BB03578}" type="datetimeFigureOut">
              <a:rPr lang="zh-CN" altLang="en-US" smtClean="0">
                <a:solidFill>
                  <a:prstClr val="black">
                    <a:tint val="75000"/>
                  </a:prstClr>
                </a:solidFill>
              </a:rPr>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DE5A08C-0608-464C-98AE-A00301976AD9}" type="slidenum">
              <a:rPr lang="zh-CN" altLang="en-US" smtClean="0">
                <a:solidFill>
                  <a:prstClr val="black">
                    <a:tint val="75000"/>
                  </a:prstClr>
                </a:solidFill>
              </a:rPr>
            </a:fld>
            <a:endParaRPr lang="zh-CN" altLang="en-US">
              <a:solidFill>
                <a:prstClr val="black">
                  <a:tint val="75000"/>
                </a:prstClr>
              </a:solidFill>
            </a:endParaRPr>
          </a:p>
        </p:txBody>
      </p:sp>
      <p:sp>
        <p:nvSpPr>
          <p:cNvPr id="8" name="标题占位符 7"/>
          <p:cNvSpPr>
            <a:spLocks noGrp="1"/>
          </p:cNvSpPr>
          <p:nvPr>
            <p:ph type="title"/>
          </p:nvPr>
        </p:nvSpPr>
        <p:spPr>
          <a:xfrm>
            <a:off x="457200" y="274638"/>
            <a:ext cx="8229600" cy="1143000"/>
          </a:xfrm>
          <a:prstGeom prst="rect">
            <a:avLst/>
          </a:prstGeom>
        </p:spPr>
        <p:txBody>
          <a:bodyPr vert="horz" lIns="91440" tIns="45720" rIns="91440" bIns="45720" rtlCol="0" anchor="ctr">
            <a:noAutofit/>
          </a:bodyPr>
          <a:lstStyle/>
          <a:p>
            <a:r>
              <a:rPr lang="zh-CN" altLang="en-US" dirty="0"/>
              <a:t>单击此处编辑母版标题样式</a:t>
            </a:r>
            <a:endParaRPr lang="zh-CN" altLang="en-US" dirty="0"/>
          </a:p>
        </p:txBody>
      </p:sp>
      <p:sp>
        <p:nvSpPr>
          <p:cNvPr id="9" name="文本占位符 8"/>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Lst>
  <p:txStyles>
    <p:titleStyle>
      <a:lvl1pPr algn="ctr" defTabSz="914400" rtl="0" eaLnBrk="1" latinLnBrk="0" hangingPunct="1">
        <a:spcBef>
          <a:spcPct val="0"/>
        </a:spcBef>
        <a:buNone/>
        <a:defRPr sz="4800" b="1" i="0" kern="1200" baseline="0">
          <a:solidFill>
            <a:schemeClr val="bg1">
              <a:lumMod val="50000"/>
            </a:schemeClr>
          </a:solidFill>
          <a:effectLst>
            <a:innerShdw blurRad="63500" dist="50800" dir="13500000">
              <a:prstClr val="black">
                <a:alpha val="50000"/>
              </a:prstClr>
            </a:innerShdw>
          </a:effectLst>
          <a:latin typeface="Arial Rounded MT Bold" panose="020F0704030504030204" pitchFamily="34" charset="0"/>
          <a:ea typeface="隶书" panose="02010509060101010101" pitchFamily="49" charset="-122"/>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隶书" panose="02010509060101010101" pitchFamily="49" charset="-122"/>
          <a:ea typeface="隶书" panose="02010509060101010101" pitchFamily="49" charset="-122"/>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隶书" panose="02010509060101010101" pitchFamily="49" charset="-122"/>
          <a:ea typeface="隶书" panose="02010509060101010101" pitchFamily="49" charset="-122"/>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隶书" panose="02010509060101010101" pitchFamily="49" charset="-122"/>
          <a:ea typeface="隶书" panose="02010509060101010101" pitchFamily="49" charset="-122"/>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隶书" panose="02010509060101010101" pitchFamily="49" charset="-122"/>
          <a:ea typeface="隶书" panose="02010509060101010101" pitchFamily="49" charset="-122"/>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隶书" panose="02010509060101010101" pitchFamily="49" charset="-122"/>
          <a:ea typeface="隶书" panose="02010509060101010101" pitchFamily="49"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4.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hyperlink" Target="https://www.un.org/esa/forests/index.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0.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6.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2.xml"/><Relationship Id="rId4" Type="http://schemas.openxmlformats.org/officeDocument/2006/relationships/image" Target="../media/image30.jpeg"/><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2.xml"/><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35.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2.xml"/><Relationship Id="rId1" Type="http://schemas.openxmlformats.org/officeDocument/2006/relationships/image" Target="../media/image2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0.xml"/><Relationship Id="rId2" Type="http://schemas.openxmlformats.org/officeDocument/2006/relationships/image" Target="../media/image38.jpeg"/><Relationship Id="rId1" Type="http://schemas.openxmlformats.org/officeDocument/2006/relationships/image" Target="../media/image37.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0.xml"/><Relationship Id="rId1" Type="http://schemas.openxmlformats.org/officeDocument/2006/relationships/image" Target="../media/image3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0.xml"/><Relationship Id="rId1" Type="http://schemas.openxmlformats.org/officeDocument/2006/relationships/image" Target="../media/image40.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2.jpe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43.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7.xml"/><Relationship Id="rId1" Type="http://schemas.openxmlformats.org/officeDocument/2006/relationships/image" Target="../media/image44.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17.png"/><Relationship Id="rId1" Type="http://schemas.openxmlformats.org/officeDocument/2006/relationships/image" Target="../media/image16.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45.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46.jpe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47.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48.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9.jpe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50.jpe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51.jpe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5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4.xml"/><Relationship Id="rId1"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53.jpe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54.jpe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image" Target="../media/image55.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4.xml"/><Relationship Id="rId2" Type="http://schemas.openxmlformats.org/officeDocument/2006/relationships/hyperlink" Target="https://www.unenvironment.org/explore-topics/forests" TargetMode="External"/><Relationship Id="rId1"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 name="Group 9"/>
          <p:cNvGrpSpPr>
            <a:grpSpLocks noGrp="1" noRot="1" noChangeAspect="1" noMove="1" noResize="1" noUngrp="1"/>
          </p:cNvGrpSpPr>
          <p:nvPr/>
        </p:nvGrpSpPr>
        <p:grpSpPr>
          <a:xfrm>
            <a:off x="0" y="-8467"/>
            <a:ext cx="9144001" cy="6866467"/>
            <a:chOff x="0" y="-8467"/>
            <a:chExt cx="12192000" cy="6866467"/>
          </a:xfrm>
        </p:grpSpPr>
        <p:cxnSp>
          <p:nvCxnSpPr>
            <p:cNvPr id="11" name="Straight Connector 10"/>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33" name="Rectangle 21"/>
          <p:cNvSpPr>
            <a:spLocks noGrp="1" noRot="1" noChangeAspect="1" noMove="1" noResize="1" noEditPoints="1" noAdjustHandles="1" noChangeArrowheads="1" noChangeShapeType="1" noTextEdit="1"/>
          </p:cNvSpPr>
          <p:nvPr/>
        </p:nvSpPr>
        <p:spPr>
          <a:xfrm>
            <a:off x="0" y="0"/>
            <a:ext cx="9144000" cy="686646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23"/>
          <p:cNvSpPr>
            <a:spLocks noGrp="1" noRot="1" noChangeAspect="1" noMove="1" noResize="1" noEditPoints="1" noAdjustHandles="1" noChangeArrowheads="1" noChangeShapeType="1" noTextEdit="1"/>
          </p:cNvSpPr>
          <p:nvPr/>
        </p:nvSpPr>
        <p:spPr>
          <a:xfrm rot="10800000">
            <a:off x="0" y="0"/>
            <a:ext cx="631947"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25"/>
          <p:cNvSpPr>
            <a:spLocks noGrp="1" noRot="1" noChangeAspect="1" noMove="1" noResize="1" noEditPoints="1" noAdjustHandles="1" noChangeArrowheads="1" noChangeShapeType="1" noTextEdit="1"/>
          </p:cNvSpPr>
          <p:nvPr/>
        </p:nvSpPr>
        <p:spPr>
          <a:xfrm>
            <a:off x="5803900" y="3818467"/>
            <a:ext cx="3337719" cy="3039533"/>
          </a:xfrm>
          <a:prstGeom prst="triangle">
            <a:avLst>
              <a:gd name="adj" fmla="val 100000"/>
            </a:avLst>
          </a:prstGeom>
          <a:solidFill>
            <a:schemeClr val="accent1">
              <a:alpha val="88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p:cNvSpPr>
            <a:spLocks noGrp="1" noRot="1" noChangeAspect="1" noMove="1" noResize="1" noEditPoints="1" noAdjustHandles="1" noChangeArrowheads="1" noChangeShapeType="1" noTextEdit="1"/>
          </p:cNvSpPr>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cxnSp>
        <p:nvCxnSpPr>
          <p:cNvPr id="30" name="Straight Connector 29"/>
          <p:cNvCxnSpPr>
            <a:cxnSpLocks noGrp="1" noRot="1" noChangeAspect="1" noMove="1" noResize="1" noEditPoints="1" noAdjustHandles="1" noChangeArrowheads="1" noChangeShapeType="1"/>
          </p:cNvCxnSpPr>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a:cxnSpLocks noGrp="1" noRot="1" noChangeAspect="1" noMove="1" noResize="1" noEditPoints="1" noAdjustHandles="1" noChangeArrowheads="1" noChangeShapeType="1"/>
          </p:cNvCxnSpPr>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5" name="文本占位符 4"/>
          <p:cNvSpPr>
            <a:spLocks noGrp="1"/>
          </p:cNvSpPr>
          <p:nvPr>
            <p:ph type="body" idx="1"/>
          </p:nvPr>
        </p:nvSpPr>
        <p:spPr>
          <a:xfrm>
            <a:off x="1130300" y="4050833"/>
            <a:ext cx="5825202" cy="1096899"/>
          </a:xfrm>
        </p:spPr>
        <p:txBody>
          <a:bodyPr vert="horz" lIns="91440" tIns="45720" rIns="91440" bIns="45720" rtlCol="0" anchor="t">
            <a:normAutofit/>
          </a:bodyPr>
          <a:lstStyle/>
          <a:p>
            <a:pPr algn="r"/>
            <a:r>
              <a:rPr lang="zh-CN" altLang="en-US" sz="1800">
                <a:latin typeface="+mn-lt"/>
                <a:ea typeface="+mn-ea"/>
                <a:cs typeface="+mn-cs"/>
              </a:rPr>
              <a:t>主讲：郎晓娟</a:t>
            </a:r>
            <a:endParaRPr lang="zh-CN" altLang="en-US" sz="1800">
              <a:latin typeface="+mn-lt"/>
              <a:ea typeface="+mn-ea"/>
              <a:cs typeface="+mn-cs"/>
            </a:endParaRPr>
          </a:p>
          <a:p>
            <a:pPr algn="r"/>
            <a:r>
              <a:rPr lang="zh-CN" altLang="en-US" sz="1800">
                <a:latin typeface="+mn-lt"/>
                <a:ea typeface="+mn-ea"/>
                <a:cs typeface="+mn-cs"/>
              </a:rPr>
              <a:t>邮箱：</a:t>
            </a:r>
            <a:r>
              <a:rPr lang="en-US" altLang="zh-CN" sz="1800">
                <a:latin typeface="+mn-lt"/>
                <a:ea typeface="+mn-ea"/>
                <a:cs typeface="+mn-cs"/>
              </a:rPr>
              <a:t>langxiaojuan@qq.com</a:t>
            </a:r>
            <a:endParaRPr lang="en-US" altLang="zh-CN" sz="1800">
              <a:latin typeface="+mn-lt"/>
              <a:ea typeface="+mn-ea"/>
              <a:cs typeface="+mn-cs"/>
            </a:endParaRPr>
          </a:p>
        </p:txBody>
      </p:sp>
      <p:sp>
        <p:nvSpPr>
          <p:cNvPr id="4" name="标题 3"/>
          <p:cNvSpPr>
            <a:spLocks noGrp="1"/>
          </p:cNvSpPr>
          <p:nvPr>
            <p:ph type="title"/>
          </p:nvPr>
        </p:nvSpPr>
        <p:spPr>
          <a:xfrm>
            <a:off x="1130300" y="1397000"/>
            <a:ext cx="5825202" cy="2653836"/>
          </a:xfrm>
        </p:spPr>
        <p:txBody>
          <a:bodyPr vert="horz" lIns="91440" tIns="45720" rIns="91440" bIns="45720" rtlCol="0" anchor="b">
            <a:normAutofit/>
          </a:bodyPr>
          <a:lstStyle/>
          <a:p>
            <a:pPr algn="r"/>
            <a:r>
              <a:rPr kumimoji="1" lang="zh-CN" altLang="en-US" sz="5400">
                <a:latin typeface="+mj-lt"/>
                <a:ea typeface="+mj-ea"/>
                <a:cs typeface="+mj-cs"/>
              </a:rPr>
              <a:t>林业经济学</a:t>
            </a:r>
            <a:br>
              <a:rPr kumimoji="1" lang="en-US" altLang="en-US" sz="5400">
                <a:latin typeface="+mj-lt"/>
                <a:ea typeface="+mj-ea"/>
                <a:cs typeface="+mj-cs"/>
              </a:rPr>
            </a:br>
            <a:r>
              <a:rPr lang="en-US" altLang="zh-CN" sz="5400">
                <a:latin typeface="+mj-lt"/>
                <a:ea typeface="+mj-ea"/>
                <a:cs typeface="+mj-cs"/>
              </a:rPr>
              <a:t>Forest Economics</a:t>
            </a:r>
            <a:endParaRPr kumimoji="1" lang="en-US" altLang="zh-CN" sz="5400">
              <a:latin typeface="+mj-lt"/>
              <a:ea typeface="+mj-ea"/>
              <a:cs typeface="+mj-c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0" y="-8467"/>
            <a:ext cx="9144001" cy="6866467"/>
            <a:chOff x="0" y="-8467"/>
            <a:chExt cx="12192000" cy="6866467"/>
          </a:xfrm>
        </p:grpSpPr>
        <p:cxnSp>
          <p:nvCxnSpPr>
            <p:cNvPr id="9" name="Straight Connector 8"/>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19"/>
          <p:cNvSpPr>
            <a:spLocks noGrp="1" noRot="1" noChangeAspect="1" noMove="1" noResize="1" noEditPoints="1" noAdjustHandles="1" noChangeArrowheads="1" noChangeShapeType="1" noTextEdit="1"/>
          </p:cNvSpPr>
          <p:nvPr/>
        </p:nvSpPr>
        <p:spPr>
          <a:xfrm>
            <a:off x="0" y="0"/>
            <a:ext cx="91417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p:cNvGrpSpPr>
            <a:grpSpLocks noGrp="1" noRot="1" noChangeAspect="1" noMove="1" noResize="1" noUngrp="1"/>
          </p:cNvGrpSpPr>
          <p:nvPr/>
        </p:nvGrpSpPr>
        <p:grpSpPr>
          <a:xfrm>
            <a:off x="0" y="-8467"/>
            <a:ext cx="9144001" cy="6866467"/>
            <a:chOff x="0" y="-8467"/>
            <a:chExt cx="12192000" cy="6866467"/>
          </a:xfrm>
        </p:grpSpPr>
        <p:cxnSp>
          <p:nvCxnSpPr>
            <p:cNvPr id="23" name="Straight Connector 22"/>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Isosceles Triangle 25"/>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3" name="Rectangle 32"/>
          <p:cNvSpPr>
            <a:spLocks noGrp="1" noRot="1" noChangeAspect="1" noMove="1" noResize="1" noEditPoints="1" noAdjustHandles="1" noChangeArrowheads="1" noChangeShapeType="1" noTextEdit="1"/>
          </p:cNvSpPr>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矩形 31"/>
          <p:cNvSpPr/>
          <p:nvPr/>
        </p:nvSpPr>
        <p:spPr>
          <a:xfrm>
            <a:off x="1816771" y="560286"/>
            <a:ext cx="5508171" cy="369332"/>
          </a:xfrm>
          <a:prstGeom prst="rect">
            <a:avLst/>
          </a:prstGeom>
        </p:spPr>
        <p:txBody>
          <a:bodyPr wrap="square">
            <a:spAutoFit/>
          </a:bodyPr>
          <a:lstStyle/>
          <a:p>
            <a:r>
              <a:rPr kumimoji="1" lang="en-US" altLang="zh-CN" dirty="0"/>
              <a:t>https://</a:t>
            </a:r>
            <a:r>
              <a:rPr kumimoji="1" lang="en-US" altLang="zh-CN" dirty="0" err="1"/>
              <a:t>www.worldbank.org</a:t>
            </a:r>
            <a:r>
              <a:rPr kumimoji="1" lang="en-US" altLang="zh-CN" dirty="0"/>
              <a:t>/</a:t>
            </a:r>
            <a:r>
              <a:rPr kumimoji="1" lang="en-US" altLang="zh-CN" dirty="0" err="1"/>
              <a:t>en</a:t>
            </a:r>
            <a:r>
              <a:rPr kumimoji="1" lang="en-US" altLang="zh-CN" dirty="0"/>
              <a:t>/topic/forests</a:t>
            </a:r>
            <a:endParaRPr kumimoji="1" lang="en-US" altLang="zh-CN" dirty="0"/>
          </a:p>
        </p:txBody>
      </p:sp>
      <p:pic>
        <p:nvPicPr>
          <p:cNvPr id="2" name="图片 1" descr="截屏2023-08-20 16.18.32"/>
          <p:cNvPicPr>
            <a:picLocks noChangeAspect="1"/>
          </p:cNvPicPr>
          <p:nvPr/>
        </p:nvPicPr>
        <p:blipFill>
          <a:blip r:embed="rId1"/>
          <a:stretch>
            <a:fillRect/>
          </a:stretch>
        </p:blipFill>
        <p:spPr>
          <a:xfrm>
            <a:off x="0" y="1727835"/>
            <a:ext cx="9144000" cy="423926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p:cNvGrpSpPr>
            <a:grpSpLocks noGrp="1" noRot="1" noChangeAspect="1" noMove="1" noResize="1" noUngrp="1"/>
          </p:cNvGrpSpPr>
          <p:nvPr/>
        </p:nvGrpSpPr>
        <p:grpSpPr>
          <a:xfrm>
            <a:off x="0" y="-8467"/>
            <a:ext cx="9144001" cy="6866467"/>
            <a:chOff x="0" y="-8467"/>
            <a:chExt cx="12192000" cy="6866467"/>
          </a:xfrm>
        </p:grpSpPr>
        <p:cxnSp>
          <p:nvCxnSpPr>
            <p:cNvPr id="10" name="Straight Connector 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p:cNvSpPr>
            <a:spLocks noGrp="1" noRot="1" noChangeAspect="1" noMove="1" noResize="1" noEditPoints="1" noAdjustHandles="1" noChangeArrowheads="1" noChangeShapeType="1" noTextEdit="1"/>
          </p:cNvSpPr>
          <p:nvPr/>
        </p:nvSpPr>
        <p:spPr>
          <a:xfrm>
            <a:off x="0" y="0"/>
            <a:ext cx="91417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p:cNvGrpSpPr>
            <a:grpSpLocks noGrp="1" noRot="1" noChangeAspect="1" noMove="1" noResize="1" noUngrp="1"/>
          </p:cNvGrpSpPr>
          <p:nvPr/>
        </p:nvGrpSpPr>
        <p:grpSpPr>
          <a:xfrm>
            <a:off x="0" y="-8467"/>
            <a:ext cx="9144001" cy="6866467"/>
            <a:chOff x="0" y="-8467"/>
            <a:chExt cx="12192000" cy="6866467"/>
          </a:xfrm>
        </p:grpSpPr>
        <p:cxnSp>
          <p:nvCxnSpPr>
            <p:cNvPr id="24" name="Straight Connector 23"/>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p:cNvSpPr>
            <a:spLocks noGrp="1" noRot="1" noChangeAspect="1" noMove="1" noResize="1" noEditPoints="1" noAdjustHandles="1" noChangeArrowheads="1" noChangeShapeType="1" noTextEdit="1"/>
          </p:cNvSpPr>
          <p:nvPr/>
        </p:nvSpPr>
        <p:spPr>
          <a:xfrm>
            <a:off x="336804"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矩形 5"/>
          <p:cNvSpPr/>
          <p:nvPr/>
        </p:nvSpPr>
        <p:spPr>
          <a:xfrm>
            <a:off x="2632506" y="813665"/>
            <a:ext cx="3876702" cy="369332"/>
          </a:xfrm>
          <a:prstGeom prst="rect">
            <a:avLst/>
          </a:prstGeom>
        </p:spPr>
        <p:txBody>
          <a:bodyPr wrap="none">
            <a:spAutoFit/>
          </a:bodyPr>
          <a:lstStyle/>
          <a:p>
            <a:r>
              <a:rPr kumimoji="1" lang="en-US" altLang="zh-CN" dirty="0"/>
              <a:t>http://</a:t>
            </a:r>
            <a:r>
              <a:rPr kumimoji="1" lang="en-US" altLang="zh-CN" dirty="0" err="1"/>
              <a:t>www.worldagroforestry.org</a:t>
            </a:r>
            <a:r>
              <a:rPr kumimoji="1" lang="en-US" altLang="zh-CN" dirty="0"/>
              <a:t>/</a:t>
            </a:r>
            <a:endParaRPr kumimoji="1" lang="en-US" altLang="zh-CN" dirty="0"/>
          </a:p>
        </p:txBody>
      </p:sp>
      <p:pic>
        <p:nvPicPr>
          <p:cNvPr id="2" name="图片 1" descr="截屏2023-08-20 16.20.02"/>
          <p:cNvPicPr>
            <a:picLocks noChangeAspect="1"/>
          </p:cNvPicPr>
          <p:nvPr/>
        </p:nvPicPr>
        <p:blipFill>
          <a:blip r:embed="rId1"/>
          <a:stretch>
            <a:fillRect/>
          </a:stretch>
        </p:blipFill>
        <p:spPr>
          <a:xfrm>
            <a:off x="-20955" y="1656080"/>
            <a:ext cx="9144000" cy="472186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9"/>
          <p:cNvGrpSpPr>
            <a:grpSpLocks noGrp="1" noRot="1" noChangeAspect="1" noMove="1" noResize="1" noUngrp="1"/>
          </p:cNvGrpSpPr>
          <p:nvPr/>
        </p:nvGrpSpPr>
        <p:grpSpPr>
          <a:xfrm>
            <a:off x="0" y="-8467"/>
            <a:ext cx="9144001" cy="6866467"/>
            <a:chOff x="0" y="-8467"/>
            <a:chExt cx="12192000" cy="6866467"/>
          </a:xfrm>
        </p:grpSpPr>
        <p:cxnSp>
          <p:nvCxnSpPr>
            <p:cNvPr id="11" name="Straight Connector 10"/>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21"/>
          <p:cNvSpPr>
            <a:spLocks noGrp="1" noRot="1" noChangeAspect="1" noMove="1" noResize="1" noEditPoints="1" noAdjustHandles="1" noChangeArrowheads="1" noChangeShapeType="1" noTextEdit="1"/>
          </p:cNvSpPr>
          <p:nvPr/>
        </p:nvSpPr>
        <p:spPr>
          <a:xfrm>
            <a:off x="0" y="0"/>
            <a:ext cx="914171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p:cNvGrpSpPr>
            <a:grpSpLocks noGrp="1" noRot="1" noChangeAspect="1" noMove="1" noResize="1" noUngrp="1"/>
          </p:cNvGrpSpPr>
          <p:nvPr/>
        </p:nvGrpSpPr>
        <p:grpSpPr>
          <a:xfrm>
            <a:off x="0" y="-8467"/>
            <a:ext cx="9144001" cy="6866467"/>
            <a:chOff x="0" y="-8467"/>
            <a:chExt cx="12192000" cy="6866467"/>
          </a:xfrm>
        </p:grpSpPr>
        <p:cxnSp>
          <p:nvCxnSpPr>
            <p:cNvPr id="25" name="Straight Connector 24"/>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0" name="Rectangle 34"/>
          <p:cNvSpPr>
            <a:spLocks noGrp="1" noRot="1" noChangeAspect="1" noMove="1" noResize="1" noEditPoints="1" noAdjustHandles="1" noChangeArrowheads="1" noChangeShapeType="1" noTextEdit="1"/>
          </p:cNvSpPr>
          <p:nvPr/>
        </p:nvSpPr>
        <p:spPr>
          <a:xfrm>
            <a:off x="357759" y="480060"/>
            <a:ext cx="8428482"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矩形 6"/>
          <p:cNvSpPr/>
          <p:nvPr/>
        </p:nvSpPr>
        <p:spPr>
          <a:xfrm>
            <a:off x="2043934" y="485663"/>
            <a:ext cx="4839793" cy="369332"/>
          </a:xfrm>
          <a:prstGeom prst="rect">
            <a:avLst/>
          </a:prstGeom>
        </p:spPr>
        <p:txBody>
          <a:bodyPr wrap="square">
            <a:spAutoFit/>
          </a:bodyPr>
          <a:lstStyle/>
          <a:p>
            <a:r>
              <a:rPr lang="en-US" altLang="zh-CN" dirty="0">
                <a:hlinkClick r:id="rId1"/>
              </a:rPr>
              <a:t>https://www.un.org/esa/forests/index.html</a:t>
            </a:r>
            <a:endParaRPr lang="zh-CN" altLang="en-US" dirty="0"/>
          </a:p>
        </p:txBody>
      </p:sp>
      <p:pic>
        <p:nvPicPr>
          <p:cNvPr id="2" name="图片 1" descr="截屏2023-08-20 16.22.37"/>
          <p:cNvPicPr>
            <a:picLocks noChangeAspect="1"/>
          </p:cNvPicPr>
          <p:nvPr/>
        </p:nvPicPr>
        <p:blipFill>
          <a:blip r:embed="rId2"/>
          <a:stretch>
            <a:fillRect/>
          </a:stretch>
        </p:blipFill>
        <p:spPr>
          <a:xfrm>
            <a:off x="-2540" y="854710"/>
            <a:ext cx="9144000" cy="6243955"/>
          </a:xfrm>
          <a:prstGeom prst="rect">
            <a:avLst/>
          </a:prstGeom>
        </p:spPr>
      </p:pic>
      <p:pic>
        <p:nvPicPr>
          <p:cNvPr id="3" name="图片 2" descr="截屏2023-08-20 16.23.52"/>
          <p:cNvPicPr>
            <a:picLocks noChangeAspect="1"/>
          </p:cNvPicPr>
          <p:nvPr/>
        </p:nvPicPr>
        <p:blipFill>
          <a:blip r:embed="rId3"/>
          <a:stretch>
            <a:fillRect/>
          </a:stretch>
        </p:blipFill>
        <p:spPr>
          <a:xfrm>
            <a:off x="-2540" y="1957070"/>
            <a:ext cx="9144000" cy="4420870"/>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 name="Group 7"/>
          <p:cNvGrpSpPr>
            <a:grpSpLocks noGrp="1" noRot="1" noChangeAspect="1" noMove="1" noResize="1" noUngrp="1"/>
          </p:cNvGrpSpPr>
          <p:nvPr/>
        </p:nvGrpSpPr>
        <p:grpSpPr>
          <a:xfrm>
            <a:off x="0" y="-8467"/>
            <a:ext cx="9144001" cy="6866467"/>
            <a:chOff x="0" y="-8467"/>
            <a:chExt cx="12192000" cy="6866467"/>
          </a:xfrm>
        </p:grpSpPr>
        <p:cxnSp>
          <p:nvCxnSpPr>
            <p:cNvPr id="9" name="Straight Connector 8"/>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0" name="Rectangle 19"/>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90000"/>
              </a:lnSpc>
            </a:pPr>
            <a:r>
              <a:rPr lang="zh-CN" altLang="en-US" dirty="0">
                <a:sym typeface="+mn-ea"/>
              </a:rPr>
              <a:t>土地配置和多边利用</a:t>
            </a:r>
            <a:endParaRPr lang="en-US" altLang="zh-CN" dirty="0">
              <a:latin typeface="+mn-lt"/>
              <a:ea typeface="+mn-ea"/>
              <a:cs typeface="+mn-cs"/>
            </a:endParaRPr>
          </a:p>
          <a:p>
            <a:pPr lvl="1">
              <a:lnSpc>
                <a:spcPct val="90000"/>
              </a:lnSpc>
            </a:pPr>
            <a:r>
              <a:rPr lang="en-US" altLang="zh-CN" dirty="0">
                <a:sym typeface="+mn-ea"/>
              </a:rPr>
              <a:t>——</a:t>
            </a:r>
            <a:r>
              <a:rPr lang="en-US" altLang="en-US" dirty="0">
                <a:sym typeface="+mn-ea"/>
              </a:rPr>
              <a:t>不同用途的组合</a:t>
            </a:r>
            <a:endParaRPr lang="en-US" altLang="zh-CN" dirty="0">
              <a:latin typeface="+mn-lt"/>
              <a:ea typeface="+mn-ea"/>
              <a:cs typeface="+mn-cs"/>
            </a:endParaRPr>
          </a:p>
          <a:p>
            <a:pPr>
              <a:lnSpc>
                <a:spcPct val="90000"/>
              </a:lnSpc>
            </a:pPr>
            <a:r>
              <a:rPr lang="zh-CN" altLang="en-US" dirty="0">
                <a:sym typeface="+mn-ea"/>
              </a:rPr>
              <a:t>最佳森林采伐期</a:t>
            </a:r>
            <a:endParaRPr lang="en-US" altLang="zh-CN" dirty="0">
              <a:latin typeface="+mn-lt"/>
              <a:ea typeface="+mn-ea"/>
              <a:cs typeface="+mn-cs"/>
            </a:endParaRPr>
          </a:p>
          <a:p>
            <a:pPr lvl="1">
              <a:lnSpc>
                <a:spcPct val="90000"/>
              </a:lnSpc>
            </a:pPr>
            <a:r>
              <a:rPr lang="en-US" altLang="zh-CN" dirty="0">
                <a:sym typeface="+mn-ea"/>
              </a:rPr>
              <a:t>——</a:t>
            </a:r>
            <a:r>
              <a:rPr lang="en-US" altLang="zh-CN" dirty="0" err="1">
                <a:sym typeface="+mn-ea"/>
              </a:rPr>
              <a:t>Faustmann</a:t>
            </a:r>
            <a:r>
              <a:rPr lang="zh-CN" altLang="en-US" dirty="0">
                <a:sym typeface="+mn-ea"/>
              </a:rPr>
              <a:t>模型</a:t>
            </a:r>
            <a:endParaRPr lang="en-US" altLang="zh-CN" dirty="0">
              <a:latin typeface="+mn-lt"/>
              <a:ea typeface="+mn-ea"/>
              <a:cs typeface="+mn-cs"/>
            </a:endParaRPr>
          </a:p>
          <a:p>
            <a:pPr lvl="1">
              <a:lnSpc>
                <a:spcPct val="90000"/>
              </a:lnSpc>
            </a:pPr>
            <a:r>
              <a:rPr lang="en-US" altLang="zh-CN" dirty="0">
                <a:sym typeface="+mn-ea"/>
              </a:rPr>
              <a:t>——Hartman</a:t>
            </a:r>
            <a:r>
              <a:rPr lang="zh-CN" altLang="en-US" dirty="0">
                <a:sym typeface="+mn-ea"/>
              </a:rPr>
              <a:t>模型</a:t>
            </a:r>
            <a:endParaRPr lang="en-US" altLang="zh-CN" dirty="0">
              <a:latin typeface="+mn-lt"/>
              <a:ea typeface="+mn-ea"/>
              <a:cs typeface="+mn-cs"/>
            </a:endParaRPr>
          </a:p>
          <a:p>
            <a:pPr>
              <a:lnSpc>
                <a:spcPct val="90000"/>
              </a:lnSpc>
            </a:pPr>
            <a:r>
              <a:rPr lang="zh-CN" altLang="en-US" dirty="0">
                <a:sym typeface="+mn-ea"/>
              </a:rPr>
              <a:t>采伐限额和采伐速度</a:t>
            </a:r>
            <a:endParaRPr lang="en-US" altLang="zh-CN" dirty="0">
              <a:latin typeface="+mn-lt"/>
              <a:ea typeface="+mn-ea"/>
              <a:cs typeface="+mn-cs"/>
            </a:endParaRPr>
          </a:p>
          <a:p>
            <a:pPr lvl="1">
              <a:lnSpc>
                <a:spcPct val="90000"/>
              </a:lnSpc>
            </a:pPr>
            <a:r>
              <a:rPr lang="en-US" altLang="zh-CN" dirty="0">
                <a:sym typeface="+mn-ea"/>
              </a:rPr>
              <a:t>——</a:t>
            </a:r>
            <a:r>
              <a:rPr lang="zh-CN" altLang="en-US" dirty="0">
                <a:sym typeface="+mn-ea"/>
              </a:rPr>
              <a:t>法正林</a:t>
            </a:r>
            <a:endParaRPr lang="en-US" altLang="zh-CN" dirty="0">
              <a:latin typeface="+mn-lt"/>
              <a:ea typeface="+mn-ea"/>
              <a:cs typeface="+mn-cs"/>
            </a:endParaRPr>
          </a:p>
          <a:p>
            <a:pPr lvl="1">
              <a:lnSpc>
                <a:spcPct val="90000"/>
              </a:lnSpc>
            </a:pPr>
            <a:r>
              <a:rPr lang="en-US" altLang="zh-CN" dirty="0">
                <a:sym typeface="+mn-ea"/>
              </a:rPr>
              <a:t>——</a:t>
            </a:r>
            <a:r>
              <a:rPr lang="en-US" altLang="en-US" dirty="0">
                <a:sym typeface="+mn-ea"/>
              </a:rPr>
              <a:t>永续木材产量理论</a:t>
            </a:r>
            <a:endParaRPr lang="en-US" altLang="zh-CN" dirty="0">
              <a:latin typeface="+mn-lt"/>
              <a:ea typeface="+mn-ea"/>
              <a:cs typeface="+mn-cs"/>
            </a:endParaRPr>
          </a:p>
          <a:p>
            <a:pPr>
              <a:lnSpc>
                <a:spcPct val="90000"/>
              </a:lnSpc>
            </a:pPr>
            <a:r>
              <a:rPr lang="zh-CN" altLang="en-US" dirty="0">
                <a:sym typeface="+mn-ea"/>
              </a:rPr>
              <a:t>林业政策</a:t>
            </a:r>
            <a:endParaRPr lang="en-US" altLang="zh-CN" dirty="0">
              <a:latin typeface="+mn-lt"/>
              <a:ea typeface="+mn-ea"/>
              <a:cs typeface="+mn-cs"/>
            </a:endParaRPr>
          </a:p>
          <a:p>
            <a:pPr lvl="1">
              <a:lnSpc>
                <a:spcPct val="90000"/>
              </a:lnSpc>
            </a:pPr>
            <a:r>
              <a:rPr lang="en-US" altLang="zh-CN" dirty="0">
                <a:sym typeface="+mn-ea"/>
              </a:rPr>
              <a:t>——</a:t>
            </a:r>
            <a:r>
              <a:rPr lang="en-US" altLang="en-US" dirty="0">
                <a:sym typeface="+mn-ea"/>
              </a:rPr>
              <a:t>林业产权</a:t>
            </a:r>
            <a:endParaRPr lang="en-US" altLang="zh-CN" dirty="0">
              <a:latin typeface="+mn-lt"/>
              <a:ea typeface="+mn-ea"/>
              <a:cs typeface="+mn-cs"/>
            </a:endParaRPr>
          </a:p>
          <a:p>
            <a:pPr lvl="1">
              <a:lnSpc>
                <a:spcPct val="90000"/>
              </a:lnSpc>
            </a:pPr>
            <a:r>
              <a:rPr lang="en-US" altLang="zh-CN" dirty="0">
                <a:sym typeface="+mn-ea"/>
              </a:rPr>
              <a:t>——</a:t>
            </a:r>
            <a:r>
              <a:rPr lang="en-US" altLang="en-US" dirty="0">
                <a:sym typeface="+mn-ea"/>
              </a:rPr>
              <a:t>气候变化</a:t>
            </a:r>
            <a:endParaRPr lang="en-US"/>
          </a:p>
        </p:txBody>
      </p:sp>
      <p:sp>
        <p:nvSpPr>
          <p:cNvPr id="2" name="标题 1"/>
          <p:cNvSpPr>
            <a:spLocks noGrp="1"/>
          </p:cNvSpPr>
          <p:nvPr>
            <p:ph type="title"/>
          </p:nvPr>
        </p:nvSpPr>
        <p:spPr>
          <a:xfrm>
            <a:off x="1000126" y="609600"/>
            <a:ext cx="6447501" cy="1320800"/>
          </a:xfrm>
        </p:spPr>
        <p:txBody>
          <a:bodyPr vert="horz" lIns="91440" tIns="45720" rIns="91440" bIns="45720" rtlCol="0" anchor="t">
            <a:normAutofit/>
          </a:bodyPr>
          <a:lstStyle/>
          <a:p>
            <a:r>
              <a:rPr lang="zh-CN" altLang="en-US">
                <a:latin typeface="+mj-lt"/>
                <a:ea typeface="+mj-ea"/>
                <a:cs typeface="+mj-cs"/>
              </a:rPr>
              <a:t>课程要点：</a:t>
            </a:r>
            <a:endParaRPr lang="zh-CN" altLang="en-US">
              <a:latin typeface="+mj-lt"/>
              <a:ea typeface="+mj-ea"/>
              <a:cs typeface="+mj-cs"/>
            </a:endParaRPr>
          </a:p>
        </p:txBody>
      </p:sp>
      <p:sp>
        <p:nvSpPr>
          <p:cNvPr id="22" name="Isosceles Triangle 21"/>
          <p:cNvSpPr>
            <a:spLocks noGrp="1" noRot="1" noChangeAspect="1" noMove="1" noResize="1" noEditPoints="1" noAdjustHandles="1" noChangeArrowheads="1" noChangeShapeType="1" noTextEdit="1"/>
          </p:cNvSpPr>
          <p:nvPr/>
        </p:nvSpPr>
        <p:spPr>
          <a:xfrm rot="10800000">
            <a:off x="0" y="0"/>
            <a:ext cx="63194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文本占位符 2"/>
          <p:cNvSpPr>
            <a:spLocks noGrp="1"/>
          </p:cNvSpPr>
          <p:nvPr>
            <p:ph type="body" idx="1"/>
          </p:nvPr>
        </p:nvSpPr>
        <p:spPr>
          <a:xfrm>
            <a:off x="1000125" y="2160905"/>
            <a:ext cx="3382645" cy="4163695"/>
          </a:xfrm>
        </p:spPr>
        <p:txBody>
          <a:bodyPr vert="horz" lIns="91440" tIns="45720" rIns="91440" bIns="45720" rtlCol="0">
            <a:normAutofit/>
          </a:bodyPr>
          <a:lstStyle/>
          <a:p>
            <a:pPr algn="l">
              <a:lnSpc>
                <a:spcPct val="90000"/>
              </a:lnSpc>
            </a:pPr>
            <a:r>
              <a:rPr lang="zh-CN" altLang="en-US" sz="1500" dirty="0">
                <a:latin typeface="+mn-lt"/>
                <a:ea typeface="+mn-ea"/>
                <a:cs typeface="+mn-cs"/>
              </a:rPr>
              <a:t>绪论</a:t>
            </a:r>
            <a:endParaRPr lang="zh-CN" altLang="en-US" sz="1500" dirty="0">
              <a:latin typeface="+mn-lt"/>
              <a:ea typeface="+mn-ea"/>
              <a:cs typeface="+mn-cs"/>
            </a:endParaRPr>
          </a:p>
          <a:p>
            <a:pPr lvl="1" indent="-342900" algn="l">
              <a:lnSpc>
                <a:spcPct val="90000"/>
              </a:lnSpc>
            </a:pPr>
            <a:r>
              <a:rPr lang="zh-CN" altLang="en-US" sz="1500" dirty="0">
                <a:latin typeface="+mn-lt"/>
                <a:ea typeface="+mn-ea"/>
                <a:cs typeface="+mn-cs"/>
              </a:rPr>
              <a:t>——森林的经济价值</a:t>
            </a:r>
            <a:endParaRPr lang="zh-CN" altLang="en-US" sz="1500" dirty="0">
              <a:latin typeface="+mn-lt"/>
              <a:ea typeface="+mn-ea"/>
              <a:cs typeface="+mn-cs"/>
            </a:endParaRPr>
          </a:p>
          <a:p>
            <a:pPr lvl="1" indent="-342900" algn="l">
              <a:lnSpc>
                <a:spcPct val="90000"/>
              </a:lnSpc>
            </a:pPr>
            <a:r>
              <a:rPr lang="zh-CN" altLang="en-US" sz="1500" dirty="0">
                <a:latin typeface="+mn-lt"/>
                <a:ea typeface="+mn-ea"/>
                <a:cs typeface="+mn-cs"/>
              </a:rPr>
              <a:t>——森林经营管理决策</a:t>
            </a:r>
            <a:endParaRPr lang="zh-CN" altLang="en-US" sz="1500" dirty="0">
              <a:latin typeface="+mn-lt"/>
              <a:ea typeface="+mn-ea"/>
              <a:cs typeface="+mn-cs"/>
            </a:endParaRPr>
          </a:p>
          <a:p>
            <a:pPr lvl="1" indent="-342900" algn="l">
              <a:lnSpc>
                <a:spcPct val="90000"/>
              </a:lnSpc>
            </a:pPr>
            <a:r>
              <a:rPr lang="zh-CN" altLang="en-US" sz="1500" dirty="0">
                <a:latin typeface="+mn-lt"/>
                <a:ea typeface="+mn-ea"/>
                <a:cs typeface="+mn-cs"/>
              </a:rPr>
              <a:t>——市场经济与政府管理</a:t>
            </a:r>
            <a:endParaRPr lang="zh-CN" altLang="en-US" sz="1500" dirty="0">
              <a:latin typeface="+mn-lt"/>
              <a:ea typeface="+mn-ea"/>
              <a:cs typeface="+mn-cs"/>
            </a:endParaRPr>
          </a:p>
          <a:p>
            <a:pPr>
              <a:lnSpc>
                <a:spcPct val="90000"/>
              </a:lnSpc>
            </a:pPr>
            <a:r>
              <a:rPr lang="zh-CN" altLang="en-US" sz="1500" dirty="0">
                <a:latin typeface="+mn-lt"/>
                <a:ea typeface="+mn-ea"/>
                <a:cs typeface="+mn-cs"/>
              </a:rPr>
              <a:t>林业投资分析</a:t>
            </a:r>
            <a:endParaRPr lang="en-US" altLang="zh-CN" sz="1500" dirty="0">
              <a:latin typeface="+mn-lt"/>
              <a:ea typeface="+mn-ea"/>
              <a:cs typeface="+mn-cs"/>
            </a:endParaRPr>
          </a:p>
          <a:p>
            <a:pPr lvl="1">
              <a:lnSpc>
                <a:spcPct val="90000"/>
              </a:lnSpc>
            </a:pPr>
            <a:r>
              <a:rPr lang="en-US" altLang="zh-CN" sz="1500" dirty="0">
                <a:latin typeface="+mn-lt"/>
                <a:ea typeface="+mn-ea"/>
                <a:cs typeface="+mn-cs"/>
              </a:rPr>
              <a:t>——</a:t>
            </a:r>
            <a:r>
              <a:rPr lang="zh-CN" altLang="en-US" sz="1500" dirty="0">
                <a:latin typeface="+mn-lt"/>
                <a:ea typeface="+mn-ea"/>
                <a:cs typeface="+mn-cs"/>
              </a:rPr>
              <a:t>时间价值</a:t>
            </a:r>
            <a:endParaRPr lang="en-US" altLang="zh-CN" sz="1500" dirty="0">
              <a:latin typeface="+mn-lt"/>
              <a:ea typeface="+mn-ea"/>
              <a:cs typeface="+mn-cs"/>
            </a:endParaRPr>
          </a:p>
          <a:p>
            <a:pPr lvl="1">
              <a:lnSpc>
                <a:spcPct val="90000"/>
              </a:lnSpc>
            </a:pPr>
            <a:r>
              <a:rPr lang="en-US" altLang="zh-CN" sz="1500" dirty="0">
                <a:latin typeface="+mn-lt"/>
                <a:ea typeface="+mn-ea"/>
                <a:cs typeface="+mn-cs"/>
              </a:rPr>
              <a:t>——</a:t>
            </a:r>
            <a:r>
              <a:rPr lang="zh-CN" altLang="en-US" sz="1500" dirty="0">
                <a:latin typeface="+mn-lt"/>
                <a:ea typeface="+mn-ea"/>
                <a:cs typeface="+mn-cs"/>
              </a:rPr>
              <a:t>中幼林价值</a:t>
            </a:r>
            <a:endParaRPr lang="en-US" altLang="zh-CN" sz="1500" dirty="0">
              <a:latin typeface="+mn-lt"/>
              <a:ea typeface="+mn-ea"/>
              <a:cs typeface="+mn-cs"/>
            </a:endParaRPr>
          </a:p>
          <a:p>
            <a:pPr>
              <a:lnSpc>
                <a:spcPct val="90000"/>
              </a:lnSpc>
            </a:pPr>
            <a:r>
              <a:rPr lang="zh-CN" altLang="en-US" sz="1500" dirty="0">
                <a:latin typeface="+mn-lt"/>
                <a:ea typeface="+mn-ea"/>
                <a:cs typeface="+mn-cs"/>
              </a:rPr>
              <a:t>木材价格</a:t>
            </a:r>
            <a:endParaRPr lang="en-US" altLang="zh-CN" sz="1500" dirty="0">
              <a:latin typeface="+mn-lt"/>
              <a:ea typeface="+mn-ea"/>
              <a:cs typeface="+mn-cs"/>
            </a:endParaRPr>
          </a:p>
          <a:p>
            <a:pPr lvl="1">
              <a:lnSpc>
                <a:spcPct val="90000"/>
              </a:lnSpc>
            </a:pPr>
            <a:r>
              <a:rPr lang="en-US" altLang="zh-CN" sz="1500" dirty="0">
                <a:latin typeface="+mn-lt"/>
                <a:ea typeface="+mn-ea"/>
                <a:cs typeface="+mn-cs"/>
              </a:rPr>
              <a:t>——</a:t>
            </a:r>
            <a:r>
              <a:rPr lang="zh-CN" altLang="en-US" sz="1500" dirty="0">
                <a:latin typeface="+mn-lt"/>
                <a:ea typeface="+mn-ea"/>
                <a:cs typeface="+mn-cs"/>
              </a:rPr>
              <a:t>林产品、木材、立木</a:t>
            </a:r>
            <a:endParaRPr lang="en-US" altLang="zh-CN" sz="1500" dirty="0">
              <a:latin typeface="+mn-lt"/>
              <a:ea typeface="+mn-ea"/>
              <a:cs typeface="+mn-cs"/>
            </a:endParaRPr>
          </a:p>
          <a:p>
            <a:pPr>
              <a:lnSpc>
                <a:spcPct val="90000"/>
              </a:lnSpc>
            </a:pPr>
            <a:r>
              <a:rPr lang="zh-CN" altLang="en-US" sz="1500" dirty="0">
                <a:latin typeface="+mn-lt"/>
                <a:ea typeface="+mn-ea"/>
                <a:cs typeface="+mn-cs"/>
              </a:rPr>
              <a:t>无市场价格的森林价值</a:t>
            </a:r>
            <a:endParaRPr lang="en-US" altLang="zh-CN" sz="1500" dirty="0">
              <a:latin typeface="+mn-lt"/>
              <a:ea typeface="+mn-ea"/>
              <a:cs typeface="+mn-cs"/>
            </a:endParaRPr>
          </a:p>
          <a:p>
            <a:pPr lvl="1">
              <a:lnSpc>
                <a:spcPct val="90000"/>
              </a:lnSpc>
            </a:pPr>
            <a:r>
              <a:rPr lang="en-US" altLang="zh-CN" sz="1500" dirty="0">
                <a:latin typeface="+mn-lt"/>
                <a:ea typeface="+mn-ea"/>
                <a:cs typeface="+mn-cs"/>
              </a:rPr>
              <a:t>——</a:t>
            </a:r>
            <a:r>
              <a:rPr lang="zh-CN" altLang="en-US" sz="1500" dirty="0">
                <a:latin typeface="+mn-lt"/>
                <a:ea typeface="+mn-ea"/>
                <a:cs typeface="+mn-cs"/>
              </a:rPr>
              <a:t>支付意愿、旅行费用</a:t>
            </a:r>
            <a:endParaRPr lang="zh-CN" altLang="en-US" sz="1500" dirty="0">
              <a:latin typeface="+mn-lt"/>
              <a:ea typeface="+mn-ea"/>
              <a:cs typeface="+mn-cs"/>
            </a:endParaRPr>
          </a:p>
          <a:p>
            <a:pPr lvl="1">
              <a:lnSpc>
                <a:spcPct val="90000"/>
              </a:lnSpc>
            </a:pPr>
            <a:r>
              <a:rPr lang="zh-CN" altLang="en-US" sz="1500" dirty="0">
                <a:latin typeface="+mn-lt"/>
                <a:ea typeface="+mn-ea"/>
                <a:cs typeface="+mn-cs"/>
              </a:rPr>
              <a:t>——选择实验法</a:t>
            </a:r>
            <a:endParaRPr lang="en-US" altLang="zh-CN" sz="1500" dirty="0">
              <a:latin typeface="+mn-lt"/>
              <a:ea typeface="+mn-ea"/>
              <a:cs typeface="+mn-cs"/>
            </a:endParaRPr>
          </a:p>
          <a:p>
            <a:pPr marL="223520" indent="0">
              <a:lnSpc>
                <a:spcPct val="90000"/>
              </a:lnSpc>
            </a:pPr>
            <a:endParaRPr lang="en-US" altLang="zh-CN" sz="1500" dirty="0">
              <a:latin typeface="+mn-lt"/>
              <a:ea typeface="+mn-ea"/>
              <a:cs typeface="+mn-cs"/>
            </a:endParaRPr>
          </a:p>
          <a:p>
            <a:pPr>
              <a:lnSpc>
                <a:spcPct val="90000"/>
              </a:lnSpc>
            </a:pPr>
            <a:endParaRPr lang="en-US" altLang="zh-CN" sz="1500" dirty="0">
              <a:latin typeface="+mn-lt"/>
              <a:ea typeface="+mn-ea"/>
              <a:cs typeface="+mn-cs"/>
            </a:endParaRPr>
          </a:p>
        </p:txBody>
      </p:sp>
      <p:sp>
        <p:nvSpPr>
          <p:cNvPr id="24" name="Isosceles Triangle 23"/>
          <p:cNvSpPr>
            <a:spLocks noGrp="1" noRot="1" noChangeAspect="1" noMove="1" noResize="1" noEditPoints="1" noAdjustHandles="1" noChangeArrowheads="1" noChangeShapeType="1" noTextEdit="1"/>
          </p:cNvSpPr>
          <p:nvPr/>
        </p:nvSpPr>
        <p:spPr>
          <a:xfrm flipH="1">
            <a:off x="8807450" y="4013200"/>
            <a:ext cx="336550"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 name="文本框 3"/>
          <p:cNvSpPr txBox="1"/>
          <p:nvPr/>
        </p:nvSpPr>
        <p:spPr>
          <a:xfrm>
            <a:off x="4810760" y="2091690"/>
            <a:ext cx="2540000" cy="3574415"/>
          </a:xfrm>
          <a:prstGeom prst="rect">
            <a:avLst/>
          </a:prstGeom>
          <a:noFill/>
        </p:spPr>
        <p:txBody>
          <a:bodyPr wrap="square" rtlCol="0" anchor="t">
            <a:spAutoFit/>
          </a:bodyPr>
          <a:p>
            <a:pPr>
              <a:lnSpc>
                <a:spcPct val="90000"/>
              </a:lnSpc>
            </a:pPr>
            <a:r>
              <a:rPr lang="zh-CN" altLang="en-US" dirty="0">
                <a:sym typeface="+mn-ea"/>
              </a:rPr>
              <a:t>土地配置和多边利用</a:t>
            </a:r>
            <a:endParaRPr lang="en-US" altLang="zh-CN" dirty="0">
              <a:latin typeface="+mn-lt"/>
              <a:ea typeface="+mn-ea"/>
              <a:cs typeface="+mn-cs"/>
            </a:endParaRPr>
          </a:p>
          <a:p>
            <a:pPr lvl="1">
              <a:lnSpc>
                <a:spcPct val="90000"/>
              </a:lnSpc>
            </a:pPr>
            <a:r>
              <a:rPr lang="en-US" altLang="zh-CN" dirty="0">
                <a:sym typeface="+mn-ea"/>
              </a:rPr>
              <a:t>——</a:t>
            </a:r>
            <a:r>
              <a:rPr lang="zh-CN" altLang="en-US" dirty="0">
                <a:sym typeface="+mn-ea"/>
              </a:rPr>
              <a:t>不同用途的组合</a:t>
            </a:r>
            <a:endParaRPr lang="en-US" altLang="zh-CN" dirty="0">
              <a:latin typeface="+mn-lt"/>
              <a:ea typeface="+mn-ea"/>
              <a:cs typeface="+mn-cs"/>
            </a:endParaRPr>
          </a:p>
          <a:p>
            <a:pPr>
              <a:lnSpc>
                <a:spcPct val="90000"/>
              </a:lnSpc>
            </a:pPr>
            <a:r>
              <a:rPr lang="zh-CN" altLang="en-US" dirty="0">
                <a:sym typeface="+mn-ea"/>
              </a:rPr>
              <a:t>最佳森林采伐期</a:t>
            </a:r>
            <a:endParaRPr lang="en-US" altLang="zh-CN" dirty="0">
              <a:latin typeface="+mn-lt"/>
              <a:ea typeface="+mn-ea"/>
              <a:cs typeface="+mn-cs"/>
            </a:endParaRPr>
          </a:p>
          <a:p>
            <a:pPr lvl="1">
              <a:lnSpc>
                <a:spcPct val="90000"/>
              </a:lnSpc>
            </a:pPr>
            <a:r>
              <a:rPr lang="en-US" altLang="zh-CN" dirty="0">
                <a:sym typeface="+mn-ea"/>
              </a:rPr>
              <a:t>——</a:t>
            </a:r>
            <a:r>
              <a:rPr lang="en-US" altLang="zh-CN" dirty="0" err="1">
                <a:sym typeface="+mn-ea"/>
              </a:rPr>
              <a:t>Faustmann</a:t>
            </a:r>
            <a:r>
              <a:rPr lang="zh-CN" altLang="en-US" dirty="0">
                <a:sym typeface="+mn-ea"/>
              </a:rPr>
              <a:t>模型</a:t>
            </a:r>
            <a:endParaRPr lang="en-US" altLang="zh-CN" dirty="0">
              <a:latin typeface="+mn-lt"/>
              <a:ea typeface="+mn-ea"/>
              <a:cs typeface="+mn-cs"/>
            </a:endParaRPr>
          </a:p>
          <a:p>
            <a:pPr lvl="1">
              <a:lnSpc>
                <a:spcPct val="90000"/>
              </a:lnSpc>
            </a:pPr>
            <a:r>
              <a:rPr lang="en-US" altLang="zh-CN" dirty="0">
                <a:sym typeface="+mn-ea"/>
              </a:rPr>
              <a:t>——Hartman</a:t>
            </a:r>
            <a:r>
              <a:rPr lang="zh-CN" altLang="en-US" dirty="0">
                <a:sym typeface="+mn-ea"/>
              </a:rPr>
              <a:t>模型</a:t>
            </a:r>
            <a:endParaRPr lang="en-US" altLang="zh-CN" dirty="0">
              <a:latin typeface="+mn-lt"/>
              <a:ea typeface="+mn-ea"/>
              <a:cs typeface="+mn-cs"/>
            </a:endParaRPr>
          </a:p>
          <a:p>
            <a:pPr>
              <a:lnSpc>
                <a:spcPct val="90000"/>
              </a:lnSpc>
            </a:pPr>
            <a:r>
              <a:rPr lang="zh-CN" altLang="en-US" dirty="0">
                <a:sym typeface="+mn-ea"/>
              </a:rPr>
              <a:t>采伐限额和采伐速度</a:t>
            </a:r>
            <a:endParaRPr lang="en-US" altLang="zh-CN" dirty="0">
              <a:latin typeface="+mn-lt"/>
              <a:ea typeface="+mn-ea"/>
              <a:cs typeface="+mn-cs"/>
            </a:endParaRPr>
          </a:p>
          <a:p>
            <a:pPr lvl="1">
              <a:lnSpc>
                <a:spcPct val="90000"/>
              </a:lnSpc>
            </a:pPr>
            <a:r>
              <a:rPr lang="zh-CN" altLang="en-US" dirty="0">
                <a:sym typeface="+mn-ea"/>
              </a:rPr>
              <a:t>——法正林</a:t>
            </a:r>
            <a:endParaRPr lang="zh-CN" altLang="en-US" dirty="0">
              <a:latin typeface="+mn-lt"/>
              <a:ea typeface="+mn-ea"/>
              <a:cs typeface="+mn-cs"/>
            </a:endParaRPr>
          </a:p>
          <a:p>
            <a:pPr lvl="1">
              <a:lnSpc>
                <a:spcPct val="90000"/>
              </a:lnSpc>
            </a:pPr>
            <a:r>
              <a:rPr lang="zh-CN" altLang="en-US" dirty="0">
                <a:sym typeface="+mn-ea"/>
              </a:rPr>
              <a:t>——永续木材产量理论</a:t>
            </a:r>
            <a:endParaRPr lang="zh-CN" altLang="en-US" dirty="0">
              <a:latin typeface="+mn-lt"/>
              <a:ea typeface="+mn-ea"/>
              <a:cs typeface="+mn-cs"/>
            </a:endParaRPr>
          </a:p>
          <a:p>
            <a:pPr>
              <a:lnSpc>
                <a:spcPct val="90000"/>
              </a:lnSpc>
            </a:pPr>
            <a:r>
              <a:rPr lang="zh-CN" altLang="en-US" dirty="0">
                <a:sym typeface="+mn-ea"/>
              </a:rPr>
              <a:t>林业政策</a:t>
            </a:r>
            <a:endParaRPr lang="zh-CN" altLang="en-US" dirty="0">
              <a:latin typeface="+mn-lt"/>
              <a:ea typeface="+mn-ea"/>
              <a:cs typeface="+mn-cs"/>
            </a:endParaRPr>
          </a:p>
          <a:p>
            <a:pPr lvl="1">
              <a:lnSpc>
                <a:spcPct val="90000"/>
              </a:lnSpc>
            </a:pPr>
            <a:r>
              <a:rPr lang="zh-CN" altLang="en-US" dirty="0">
                <a:sym typeface="+mn-ea"/>
              </a:rPr>
              <a:t>——林业产权</a:t>
            </a:r>
            <a:endParaRPr lang="zh-CN" altLang="en-US" dirty="0">
              <a:latin typeface="+mn-lt"/>
              <a:ea typeface="+mn-ea"/>
              <a:cs typeface="+mn-cs"/>
            </a:endParaRPr>
          </a:p>
          <a:p>
            <a:pPr lvl="1">
              <a:lnSpc>
                <a:spcPct val="90000"/>
              </a:lnSpc>
            </a:pPr>
            <a:r>
              <a:rPr lang="zh-CN" altLang="en-US" dirty="0">
                <a:sym typeface="+mn-ea"/>
              </a:rPr>
              <a:t>——气候变化</a:t>
            </a:r>
            <a:endParaRPr lang="zh-CN" altLang="en-US" dirty="0"/>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a:t>绪论</a:t>
            </a:r>
            <a:endParaRPr kumimoji="1" lang="zh-CN" altLang="en-US"/>
          </a:p>
        </p:txBody>
      </p:sp>
      <p:sp>
        <p:nvSpPr>
          <p:cNvPr id="3" name="文本占位符 2"/>
          <p:cNvSpPr>
            <a:spLocks noGrp="1"/>
          </p:cNvSpPr>
          <p:nvPr>
            <p:ph type="body" idx="1"/>
          </p:nvPr>
        </p:nvSpPr>
        <p:spPr/>
        <p:txBody>
          <a:bodyPr/>
          <a:lstStyle/>
          <a:p>
            <a:endParaRPr kumimoji="1"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一、什么是林业经济学？</a:t>
            </a:r>
            <a:endParaRPr kumimoji="1" lang="zh-CN" altLang="en-US" dirty="0"/>
          </a:p>
        </p:txBody>
      </p:sp>
      <p:sp>
        <p:nvSpPr>
          <p:cNvPr id="4" name="内容占位符 3"/>
          <p:cNvSpPr>
            <a:spLocks noGrp="1"/>
          </p:cNvSpPr>
          <p:nvPr>
            <p:ph idx="1"/>
          </p:nvPr>
        </p:nvSpPr>
        <p:spPr/>
        <p:txBody>
          <a:bodyPr>
            <a:normAutofit/>
          </a:bodyPr>
          <a:lstStyle/>
          <a:p>
            <a:r>
              <a:rPr kumimoji="1" lang="en-US" altLang="zh-CN" dirty="0"/>
              <a:t>Forest economics applies the discipline of economics to decision making in forestry and covers the whole forest sector.</a:t>
            </a:r>
            <a:endParaRPr kumimoji="1" lang="en-US" altLang="zh-CN" dirty="0"/>
          </a:p>
          <a:p>
            <a:endParaRPr kumimoji="1" lang="en-US" altLang="zh-CN" dirty="0"/>
          </a:p>
          <a:p>
            <a:r>
              <a:rPr kumimoji="1" lang="zh-CN" altLang="en-US" dirty="0"/>
              <a:t>林业经济学是一门应用经济学的原理在林业领域进行决策的科学</a:t>
            </a:r>
            <a:endParaRPr kumimoji="1" lang="zh-CN" altLang="en-US" dirty="0"/>
          </a:p>
          <a:p>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5" name="Group 124"/>
          <p:cNvGrpSpPr>
            <a:grpSpLocks noGrp="1" noRot="1" noChangeAspect="1" noMove="1" noResize="1" noUngrp="1"/>
          </p:cNvGrpSpPr>
          <p:nvPr/>
        </p:nvGrpSpPr>
        <p:grpSpPr>
          <a:xfrm>
            <a:off x="0" y="-8467"/>
            <a:ext cx="9144001" cy="6866467"/>
            <a:chOff x="0" y="-8467"/>
            <a:chExt cx="12192000" cy="6866467"/>
          </a:xfrm>
        </p:grpSpPr>
        <p:cxnSp>
          <p:nvCxnSpPr>
            <p:cNvPr id="126" name="Straight Connector 125"/>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8"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9"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0" name="Isosceles Triangle 129"/>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1"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2"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3"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4" name="Isosceles Triangle 133"/>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5" name="Isosceles Triangle 134"/>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137" name="Rectangle 136"/>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Shape 373"/>
          <p:cNvSpPr>
            <a:spLocks noGrp="1"/>
          </p:cNvSpPr>
          <p:nvPr>
            <p:ph type="title"/>
          </p:nvPr>
        </p:nvSpPr>
        <p:spPr>
          <a:xfrm>
            <a:off x="489360" y="1382486"/>
            <a:ext cx="2660686" cy="4093028"/>
          </a:xfrm>
          <a:prstGeom prst="rect">
            <a:avLst/>
          </a:prstGeom>
        </p:spPr>
        <p:txBody>
          <a:bodyPr vert="horz" lIns="91440" tIns="45720" rIns="91440" bIns="45720" rtlCol="0" anchor="ctr">
            <a:normAutofit/>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pPr>
              <a:spcBef>
                <a:spcPct val="0"/>
              </a:spcBef>
            </a:pPr>
            <a:r>
              <a:rPr lang="en-US" sz="3800">
                <a:solidFill>
                  <a:schemeClr val="accent1"/>
                </a:solidFill>
                <a:latin typeface="+mj-lt"/>
                <a:ea typeface="+mj-ea"/>
                <a:cs typeface="+mj-cs"/>
              </a:rPr>
              <a:t>Forests are economic resources</a:t>
            </a:r>
            <a:endParaRPr lang="en-US" sz="3800">
              <a:solidFill>
                <a:schemeClr val="accent1"/>
              </a:solidFill>
              <a:latin typeface="+mj-lt"/>
              <a:ea typeface="+mj-ea"/>
              <a:cs typeface="+mj-cs"/>
            </a:endParaRPr>
          </a:p>
        </p:txBody>
      </p:sp>
      <p:grpSp>
        <p:nvGrpSpPr>
          <p:cNvPr id="139" name="Group 138"/>
          <p:cNvGrpSpPr>
            <a:grpSpLocks noGrp="1" noRot="1" noChangeAspect="1" noMove="1" noResize="1" noUngrp="1"/>
          </p:cNvGrpSpPr>
          <p:nvPr/>
        </p:nvGrpSpPr>
        <p:grpSpPr>
          <a:xfrm>
            <a:off x="996950" y="-8467"/>
            <a:ext cx="3575050" cy="6866467"/>
            <a:chOff x="7425267" y="-8467"/>
            <a:chExt cx="4766733" cy="6866467"/>
          </a:xfrm>
        </p:grpSpPr>
        <p:cxnSp>
          <p:nvCxnSpPr>
            <p:cNvPr id="140" name="Straight Connector 139"/>
            <p:cNvCxnSpPr/>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4" name="Isosceles Triangle 14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8" name="Isosceles Triangle 14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150" name="Rectangle 149"/>
          <p:cNvSpPr>
            <a:spLocks noGrp="1" noRot="1" noChangeAspect="1" noMove="1" noResize="1" noEditPoints="1" noAdjustHandles="1" noChangeArrowheads="1" noChangeShapeType="1" noTextEdit="1"/>
          </p:cNvSpPr>
          <p:nvPr/>
        </p:nvSpPr>
        <p:spPr>
          <a:xfrm>
            <a:off x="4483289" y="0"/>
            <a:ext cx="466071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76" name="Shape 374"/>
          <p:cNvGraphicFramePr/>
          <p:nvPr/>
        </p:nvGraphicFramePr>
        <p:xfrm>
          <a:off x="3687414" y="944563"/>
          <a:ext cx="4971603" cy="49795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p:cNvSpPr>
          <p:nvPr>
            <p:ph type="title"/>
          </p:nvPr>
        </p:nvSpPr>
        <p:spPr>
          <a:xfrm>
            <a:off x="517695" y="-21459"/>
            <a:ext cx="8346651" cy="1370758"/>
          </a:xfrm>
          <a:prstGeom prst="rect">
            <a:avLst/>
          </a:prstGeom>
        </p:spPr>
        <p:txBody>
          <a:bodyPr>
            <a:normAutofit/>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r>
              <a:rPr lang="en-US" sz="3600">
                <a:solidFill>
                  <a:schemeClr val="accent2">
                    <a:lumMod val="75000"/>
                  </a:schemeClr>
                </a:solidFill>
              </a:rPr>
              <a:t>three fundamental economic questions</a:t>
            </a:r>
            <a:endParaRPr lang="en-US" sz="3600">
              <a:solidFill>
                <a:schemeClr val="accent2">
                  <a:lumMod val="75000"/>
                </a:schemeClr>
              </a:solidFill>
            </a:endParaRPr>
          </a:p>
        </p:txBody>
      </p:sp>
      <p:sp>
        <p:nvSpPr>
          <p:cNvPr id="444" name="Shape 444"/>
          <p:cNvSpPr>
            <a:spLocks noGrp="1"/>
          </p:cNvSpPr>
          <p:nvPr>
            <p:ph type="body" idx="1"/>
          </p:nvPr>
        </p:nvSpPr>
        <p:spPr>
          <a:xfrm>
            <a:off x="392907" y="1714500"/>
            <a:ext cx="8376973" cy="4784494"/>
          </a:xfrm>
          <a:prstGeom prst="rect">
            <a:avLst/>
          </a:prstGeom>
        </p:spPr>
        <p:txBody>
          <a:bodyPr spcCol="558931">
            <a:normAutofit fontScale="70000" lnSpcReduction="20000"/>
          </a:bodyPr>
          <a:lstStyle/>
          <a:p>
            <a:pPr marL="151130" indent="-151130" defTabSz="321310">
              <a:lnSpc>
                <a:spcPct val="120000"/>
              </a:lnSpc>
              <a:spcBef>
                <a:spcPts val="845"/>
              </a:spcBef>
              <a:buSzPct val="45000"/>
              <a:buBlip>
                <a:blip r:embed="rId1"/>
              </a:buBlip>
              <a:defRPr sz="27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dirty="0">
                <a:solidFill>
                  <a:schemeClr val="tx1"/>
                </a:solidFill>
                <a:latin typeface="Heiti SC Light" panose="02000000000000000000" charset="-122"/>
                <a:ea typeface="Heiti SC Light" panose="02000000000000000000" charset="-122"/>
                <a:cs typeface="Heiti SC Light" panose="02000000000000000000" charset="-122"/>
                <a:sym typeface="Heiti SC Light" panose="02000000000000000000" charset="-122"/>
              </a:rPr>
              <a:t>which goods and services, </a:t>
            </a:r>
            <a:r>
              <a:rPr dirty="0">
                <a:solidFill>
                  <a:schemeClr val="tx1"/>
                </a:solidFill>
              </a:rPr>
              <a:t>of the almost infinite variety that it is technically possible to produce with these resources, will actually get produced, and in what quantities</a:t>
            </a:r>
            <a:endParaRPr b="1" dirty="0">
              <a:solidFill>
                <a:schemeClr val="tx1"/>
              </a:solidFill>
              <a:latin typeface="Times" panose="00000500000000020000"/>
              <a:ea typeface="Times" panose="00000500000000020000"/>
              <a:cs typeface="Times" panose="00000500000000020000"/>
              <a:sym typeface="Times" panose="00000500000000020000"/>
            </a:endParaRPr>
          </a:p>
          <a:p>
            <a:pPr marL="151130" indent="-151130" defTabSz="321310">
              <a:lnSpc>
                <a:spcPct val="120000"/>
              </a:lnSpc>
              <a:spcBef>
                <a:spcPts val="845"/>
              </a:spcBef>
              <a:buSzPct val="45000"/>
              <a:buBlip>
                <a:blip r:embed="rId1"/>
              </a:buBlip>
              <a:defRPr sz="27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dirty="0">
                <a:solidFill>
                  <a:schemeClr val="tx1"/>
                </a:solidFill>
                <a:latin typeface="Heiti SC Light" panose="02000000000000000000" charset="-122"/>
                <a:ea typeface="Heiti SC Light" panose="02000000000000000000" charset="-122"/>
                <a:cs typeface="Heiti SC Light" panose="02000000000000000000" charset="-122"/>
                <a:sym typeface="Heiti SC Light" panose="02000000000000000000" charset="-122"/>
              </a:rPr>
              <a:t>which </a:t>
            </a:r>
            <a:r>
              <a:rPr dirty="0">
                <a:solidFill>
                  <a:schemeClr val="tx1"/>
                </a:solidFill>
              </a:rPr>
              <a:t>of the variety of technically possible </a:t>
            </a:r>
            <a:r>
              <a:rPr dirty="0">
                <a:solidFill>
                  <a:schemeClr val="tx1"/>
                </a:solidFill>
                <a:latin typeface="Heiti SC Light" panose="02000000000000000000" charset="-122"/>
                <a:ea typeface="Heiti SC Light" panose="02000000000000000000" charset="-122"/>
                <a:cs typeface="Heiti SC Light" panose="02000000000000000000" charset="-122"/>
                <a:sym typeface="Heiti SC Light" panose="02000000000000000000" charset="-122"/>
              </a:rPr>
              <a:t>ways of producing </a:t>
            </a:r>
            <a:r>
              <a:rPr dirty="0">
                <a:solidFill>
                  <a:schemeClr val="tx1"/>
                </a:solidFill>
              </a:rPr>
              <a:t>each good and service will be adopted in each case</a:t>
            </a:r>
            <a:endParaRPr b="1" dirty="0">
              <a:solidFill>
                <a:schemeClr val="tx1"/>
              </a:solidFill>
              <a:latin typeface="Times" panose="00000500000000020000"/>
              <a:ea typeface="Times" panose="00000500000000020000"/>
              <a:cs typeface="Times" panose="00000500000000020000"/>
              <a:sym typeface="Times" panose="00000500000000020000"/>
            </a:endParaRPr>
          </a:p>
          <a:p>
            <a:pPr marL="151130" indent="-151130" defTabSz="321310">
              <a:lnSpc>
                <a:spcPct val="120000"/>
              </a:lnSpc>
              <a:spcBef>
                <a:spcPts val="845"/>
              </a:spcBef>
              <a:buSzPct val="45000"/>
              <a:buBlip>
                <a:blip r:embed="rId1"/>
              </a:buBlip>
              <a:defRPr sz="27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dirty="0">
                <a:solidFill>
                  <a:schemeClr val="tx1"/>
                </a:solidFill>
                <a:latin typeface="Heiti SC Light" panose="02000000000000000000" charset="-122"/>
                <a:ea typeface="Heiti SC Light" panose="02000000000000000000" charset="-122"/>
                <a:cs typeface="Heiti SC Light" panose="02000000000000000000" charset="-122"/>
                <a:sym typeface="Heiti SC Light" panose="02000000000000000000" charset="-122"/>
              </a:rPr>
              <a:t>how </a:t>
            </a:r>
            <a:r>
              <a:rPr dirty="0">
                <a:solidFill>
                  <a:schemeClr val="tx1"/>
                </a:solidFill>
              </a:rPr>
              <a:t>the goods and services produced will be </a:t>
            </a:r>
            <a:r>
              <a:rPr dirty="0">
                <a:solidFill>
                  <a:schemeClr val="tx1"/>
                </a:solidFill>
                <a:latin typeface="Heiti SC Light" panose="02000000000000000000" charset="-122"/>
                <a:ea typeface="Heiti SC Light" panose="02000000000000000000" charset="-122"/>
                <a:cs typeface="Heiti SC Light" panose="02000000000000000000" charset="-122"/>
                <a:sym typeface="Heiti SC Light" panose="02000000000000000000" charset="-122"/>
              </a:rPr>
              <a:t>distributed </a:t>
            </a:r>
            <a:r>
              <a:rPr dirty="0">
                <a:solidFill>
                  <a:schemeClr val="tx1"/>
                </a:solidFill>
              </a:rPr>
              <a:t>among members of the society.</a:t>
            </a:r>
            <a:endParaRPr lang="en-US" dirty="0">
              <a:solidFill>
                <a:schemeClr val="tx1"/>
              </a:solidFill>
            </a:endParaRPr>
          </a:p>
          <a:p>
            <a:pPr marL="0" indent="0" defTabSz="321310">
              <a:lnSpc>
                <a:spcPct val="120000"/>
              </a:lnSpc>
              <a:spcBef>
                <a:spcPts val="845"/>
              </a:spcBef>
              <a:buSzPct val="45000"/>
              <a:buNone/>
              <a:defRPr sz="27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endParaRPr dirty="0">
              <a:solidFill>
                <a:schemeClr val="tx1"/>
              </a:solidFill>
            </a:endParaRPr>
          </a:p>
          <a:p>
            <a:pPr marL="154940" indent="-154940" defTabSz="321310">
              <a:lnSpc>
                <a:spcPct val="150000"/>
              </a:lnSpc>
              <a:spcBef>
                <a:spcPts val="845"/>
              </a:spcBef>
              <a:buSzPct val="45000"/>
              <a:buBlip>
                <a:blip r:embed="rId1"/>
              </a:buBlip>
              <a:defRPr sz="5000">
                <a:solidFill>
                  <a:schemeClr val="accent1">
                    <a:satOff val="-3351"/>
                    <a:lumOff val="26614"/>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dirty="0" err="1">
                <a:solidFill>
                  <a:schemeClr val="tx1"/>
                </a:solidFill>
              </a:rPr>
              <a:t>生产哪些以及生产多少</a:t>
            </a:r>
            <a:r>
              <a:rPr dirty="0">
                <a:solidFill>
                  <a:schemeClr val="tx1"/>
                </a:solidFill>
              </a:rPr>
              <a:t>？</a:t>
            </a:r>
            <a:endParaRPr dirty="0">
              <a:solidFill>
                <a:schemeClr val="tx1"/>
              </a:solidFill>
            </a:endParaRPr>
          </a:p>
          <a:p>
            <a:pPr marL="154940" indent="-154940" defTabSz="321310">
              <a:lnSpc>
                <a:spcPct val="150000"/>
              </a:lnSpc>
              <a:spcBef>
                <a:spcPts val="845"/>
              </a:spcBef>
              <a:buSzPct val="45000"/>
              <a:buBlip>
                <a:blip r:embed="rId1"/>
              </a:buBlip>
              <a:defRPr sz="5000">
                <a:solidFill>
                  <a:schemeClr val="accent1">
                    <a:satOff val="-3351"/>
                    <a:lumOff val="26614"/>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dirty="0" err="1">
                <a:solidFill>
                  <a:schemeClr val="tx1"/>
                </a:solidFill>
              </a:rPr>
              <a:t>如何生产</a:t>
            </a:r>
            <a:r>
              <a:rPr dirty="0">
                <a:solidFill>
                  <a:schemeClr val="tx1"/>
                </a:solidFill>
              </a:rPr>
              <a:t>？</a:t>
            </a:r>
            <a:endParaRPr dirty="0">
              <a:solidFill>
                <a:schemeClr val="tx1"/>
              </a:solidFill>
            </a:endParaRPr>
          </a:p>
          <a:p>
            <a:pPr marL="154940" indent="-154940" defTabSz="321310">
              <a:lnSpc>
                <a:spcPct val="150000"/>
              </a:lnSpc>
              <a:spcBef>
                <a:spcPts val="845"/>
              </a:spcBef>
              <a:buSzPct val="45000"/>
              <a:buBlip>
                <a:blip r:embed="rId1"/>
              </a:buBlip>
              <a:defRPr sz="5000">
                <a:solidFill>
                  <a:schemeClr val="accent1">
                    <a:satOff val="-3351"/>
                    <a:lumOff val="26614"/>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dirty="0" err="1">
                <a:solidFill>
                  <a:schemeClr val="tx1"/>
                </a:solidFill>
              </a:rPr>
              <a:t>生产出来的产品如何分配</a:t>
            </a:r>
            <a:r>
              <a:rPr dirty="0">
                <a:solidFill>
                  <a:schemeClr val="tx1"/>
                </a:solidFill>
              </a:rPr>
              <a:t>？</a:t>
            </a:r>
            <a:endParaRPr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Shape 405"/>
          <p:cNvSpPr>
            <a:spLocks noGrp="1"/>
          </p:cNvSpPr>
          <p:nvPr>
            <p:ph type="title"/>
          </p:nvPr>
        </p:nvSpPr>
        <p:spPr>
          <a:xfrm>
            <a:off x="584661" y="178594"/>
            <a:ext cx="7974678" cy="1181855"/>
          </a:xfrm>
          <a:prstGeom prst="rect">
            <a:avLst/>
          </a:prstGeom>
        </p:spPr>
        <p:txBody>
          <a:bodyPr>
            <a:normAutofit/>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r>
              <a:rPr sz="3200"/>
              <a:t>some general assumptions</a:t>
            </a:r>
            <a:endParaRPr sz="3200"/>
          </a:p>
        </p:txBody>
      </p:sp>
      <p:sp>
        <p:nvSpPr>
          <p:cNvPr id="406" name="Shape 406"/>
          <p:cNvSpPr>
            <a:spLocks noGrp="1"/>
          </p:cNvSpPr>
          <p:nvPr>
            <p:ph type="body" idx="1"/>
          </p:nvPr>
        </p:nvSpPr>
        <p:spPr>
          <a:xfrm>
            <a:off x="584661" y="1360449"/>
            <a:ext cx="7974678" cy="5497551"/>
          </a:xfrm>
          <a:prstGeom prst="rect">
            <a:avLst/>
          </a:prstGeom>
        </p:spPr>
        <p:txBody>
          <a:bodyPr spcCol="567088">
            <a:normAutofit fontScale="92500"/>
          </a:bodyPr>
          <a:lstStyle/>
          <a:p>
            <a:pPr marL="0" indent="0" defTabSz="321310">
              <a:spcBef>
                <a:spcPts val="845"/>
              </a:spcBef>
              <a:buSzTx/>
              <a:buNone/>
              <a:defRPr sz="2600">
                <a:solidFill>
                  <a:srgbClr val="FCFFF8"/>
                </a:solidFill>
                <a:effectLst>
                  <a:outerShdw blurRad="38100" dist="12700" dir="6240000" rotWithShape="0">
                    <a:schemeClr val="accent6">
                      <a:lumOff val="-21520"/>
                    </a:schemeClr>
                  </a:outerShdw>
                </a:effectLst>
              </a:defRPr>
            </a:pPr>
            <a:r>
              <a:rPr sz="2200" dirty="0">
                <a:solidFill>
                  <a:srgbClr val="002060"/>
                </a:solidFill>
                <a:latin typeface="Times New Roman" panose="02020603050405020304" pitchFamily="18" charset="0"/>
                <a:cs typeface="Times New Roman" panose="02020603050405020304" pitchFamily="18" charset="0"/>
              </a:rPr>
              <a:t>First, the focus of attention here is the forestland, the timber, and other goods and services produced </a:t>
            </a:r>
            <a:r>
              <a:rPr sz="2200" dirty="0">
                <a:solidFill>
                  <a:srgbClr val="C00000"/>
                </a:solidFill>
                <a:latin typeface="Times New Roman" panose="02020603050405020304" pitchFamily="18" charset="0"/>
                <a:cs typeface="Times New Roman" panose="02020603050405020304" pitchFamily="18" charset="0"/>
              </a:rPr>
              <a:t>directly</a:t>
            </a:r>
            <a:r>
              <a:rPr sz="2200" dirty="0">
                <a:solidFill>
                  <a:srgbClr val="002060"/>
                </a:solidFill>
                <a:latin typeface="Times New Roman" panose="02020603050405020304" pitchFamily="18" charset="0"/>
                <a:cs typeface="Times New Roman" panose="02020603050405020304" pitchFamily="18" charset="0"/>
              </a:rPr>
              <a:t> from forests – the economics of forest resource management</a:t>
            </a:r>
            <a:endParaRPr sz="2200" dirty="0">
              <a:solidFill>
                <a:srgbClr val="002060"/>
              </a:solidFill>
              <a:latin typeface="Times New Roman" panose="02020603050405020304" pitchFamily="18" charset="0"/>
              <a:cs typeface="Times New Roman" panose="02020603050405020304" pitchFamily="18" charset="0"/>
            </a:endParaRPr>
          </a:p>
          <a:p>
            <a:pPr marL="0" indent="0" defTabSz="321310">
              <a:spcBef>
                <a:spcPts val="845"/>
              </a:spcBef>
              <a:buSzTx/>
              <a:buNone/>
              <a:defRPr sz="2600">
                <a:solidFill>
                  <a:srgbClr val="FCFFF8"/>
                </a:solidFill>
                <a:effectLst>
                  <a:outerShdw blurRad="38100" dist="12700" dir="6240000" rotWithShape="0">
                    <a:schemeClr val="accent6">
                      <a:lumOff val="-21520"/>
                    </a:schemeClr>
                  </a:outerShdw>
                </a:effectLst>
              </a:defRPr>
            </a:pPr>
            <a:r>
              <a:rPr sz="2200" dirty="0">
                <a:solidFill>
                  <a:srgbClr val="002060"/>
                </a:solidFill>
                <a:latin typeface="Times New Roman" panose="02020603050405020304" pitchFamily="18" charset="0"/>
                <a:cs typeface="Times New Roman" panose="02020603050405020304" pitchFamily="18" charset="0"/>
              </a:rPr>
              <a:t>Second, our judgments about economic performance are made from the viewpoint of </a:t>
            </a:r>
            <a:r>
              <a:rPr sz="2200" dirty="0">
                <a:solidFill>
                  <a:srgbClr val="C00000"/>
                </a:solidFill>
                <a:latin typeface="Times New Roman" panose="02020603050405020304" pitchFamily="18" charset="0"/>
                <a:cs typeface="Times New Roman" panose="02020603050405020304" pitchFamily="18" charset="0"/>
              </a:rPr>
              <a:t>society</a:t>
            </a:r>
            <a:r>
              <a:rPr sz="2200" dirty="0">
                <a:solidFill>
                  <a:srgbClr val="002060"/>
                </a:solidFill>
                <a:latin typeface="Times New Roman" panose="02020603050405020304" pitchFamily="18" charset="0"/>
                <a:cs typeface="Times New Roman" panose="02020603050405020304" pitchFamily="18" charset="0"/>
              </a:rPr>
              <a:t> rather than that of individual forest owners or producers.</a:t>
            </a:r>
            <a:endParaRPr sz="2200" dirty="0">
              <a:solidFill>
                <a:srgbClr val="002060"/>
              </a:solidFill>
              <a:latin typeface="Times New Roman" panose="02020603050405020304" pitchFamily="18" charset="0"/>
              <a:cs typeface="Times New Roman" panose="02020603050405020304" pitchFamily="18" charset="0"/>
            </a:endParaRPr>
          </a:p>
          <a:p>
            <a:pPr marL="0" indent="0" defTabSz="321310">
              <a:spcBef>
                <a:spcPts val="845"/>
              </a:spcBef>
              <a:buSzTx/>
              <a:buNone/>
              <a:defRPr sz="2600">
                <a:solidFill>
                  <a:srgbClr val="FCFFF8"/>
                </a:solidFill>
                <a:effectLst>
                  <a:outerShdw blurRad="38100" dist="12700" dir="6240000" rotWithShape="0">
                    <a:schemeClr val="accent6">
                      <a:lumOff val="-21520"/>
                    </a:schemeClr>
                  </a:outerShdw>
                </a:effectLst>
              </a:defRPr>
            </a:pPr>
            <a:r>
              <a:rPr sz="2200" dirty="0">
                <a:solidFill>
                  <a:srgbClr val="002060"/>
                </a:solidFill>
                <a:latin typeface="Times New Roman" panose="02020603050405020304" pitchFamily="18" charset="0"/>
                <a:cs typeface="Times New Roman" panose="02020603050405020304" pitchFamily="18" charset="0"/>
              </a:rPr>
              <a:t>Third, we shall assume throughout that the broad purpose of forest management and the production of forest products is to generate the </a:t>
            </a:r>
            <a:r>
              <a:rPr sz="2200" dirty="0">
                <a:solidFill>
                  <a:srgbClr val="C00000"/>
                </a:solidFill>
                <a:latin typeface="Times New Roman" panose="02020603050405020304" pitchFamily="18" charset="0"/>
                <a:cs typeface="Times New Roman" panose="02020603050405020304" pitchFamily="18" charset="0"/>
              </a:rPr>
              <a:t>maximum net gain</a:t>
            </a:r>
            <a:r>
              <a:rPr sz="2200" dirty="0">
                <a:solidFill>
                  <a:srgbClr val="002060"/>
                </a:solidFill>
                <a:latin typeface="Times New Roman" panose="02020603050405020304" pitchFamily="18" charset="0"/>
                <a:cs typeface="Times New Roman" panose="02020603050405020304" pitchFamily="18" charset="0"/>
              </a:rPr>
              <a:t>, or value to society.</a:t>
            </a:r>
            <a:endParaRPr lang="en-US" altLang="zh-CN" sz="2400" dirty="0">
              <a:solidFill>
                <a:srgbClr val="002060"/>
              </a:solidFill>
            </a:endParaRPr>
          </a:p>
          <a:p>
            <a:pPr marL="0" indent="0" defTabSz="321310">
              <a:lnSpc>
                <a:spcPct val="120000"/>
              </a:lnSpc>
              <a:spcBef>
                <a:spcPts val="845"/>
              </a:spcBef>
              <a:buSzTx/>
              <a:buNone/>
              <a:defRPr sz="33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sz="2400" dirty="0">
                <a:solidFill>
                  <a:srgbClr val="002060"/>
                </a:solidFill>
              </a:rPr>
              <a:t>1、着重讨论林地、木材（立木）和其他直接从森林中生产的商品和服务</a:t>
            </a:r>
            <a:endParaRPr sz="2400" dirty="0">
              <a:solidFill>
                <a:srgbClr val="002060"/>
              </a:solidFill>
            </a:endParaRPr>
          </a:p>
          <a:p>
            <a:pPr marL="0" indent="0" defTabSz="321310">
              <a:lnSpc>
                <a:spcPct val="120000"/>
              </a:lnSpc>
              <a:spcBef>
                <a:spcPts val="845"/>
              </a:spcBef>
              <a:buSzTx/>
              <a:buNone/>
              <a:defRPr sz="33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sz="2400" dirty="0">
                <a:solidFill>
                  <a:srgbClr val="002060"/>
                </a:solidFill>
              </a:rPr>
              <a:t>2、从全社会而非个别林主或生产者的角度对经济现象进行判断</a:t>
            </a:r>
            <a:endParaRPr sz="2400" dirty="0">
              <a:solidFill>
                <a:srgbClr val="002060"/>
              </a:solidFill>
            </a:endParaRPr>
          </a:p>
          <a:p>
            <a:pPr marL="0" indent="0" defTabSz="321310">
              <a:lnSpc>
                <a:spcPct val="120000"/>
              </a:lnSpc>
              <a:spcBef>
                <a:spcPts val="845"/>
              </a:spcBef>
              <a:buSzTx/>
              <a:buNone/>
              <a:defRPr sz="33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sz="2400" dirty="0">
                <a:solidFill>
                  <a:srgbClr val="002060"/>
                </a:solidFill>
              </a:rPr>
              <a:t>3、假定林业管理和林产品生产的首要目标是为了生产最大的净效益或社会效益</a:t>
            </a:r>
            <a:endParaRPr sz="2400" dirty="0">
              <a:solidFill>
                <a:srgbClr val="002060"/>
              </a:solidFill>
            </a:endParaRPr>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2969" y="178594"/>
            <a:ext cx="6611803" cy="1714500"/>
          </a:xfrm>
        </p:spPr>
        <p:txBody>
          <a:bodyPr/>
          <a:lstStyle/>
          <a:p>
            <a:r>
              <a:rPr kumimoji="1" lang="en-US" altLang="en-US"/>
              <a:t>林业领域的决策</a:t>
            </a:r>
            <a:br>
              <a:rPr kumimoji="1" lang="en-US" altLang="en-US"/>
            </a:br>
            <a:endParaRPr kumimoji="1" lang="zh-CN" altLang="en-US"/>
          </a:p>
        </p:txBody>
      </p:sp>
      <p:sp>
        <p:nvSpPr>
          <p:cNvPr id="3" name="文本占位符 2"/>
          <p:cNvSpPr>
            <a:spLocks noGrp="1"/>
          </p:cNvSpPr>
          <p:nvPr>
            <p:ph type="body" idx="1"/>
          </p:nvPr>
        </p:nvSpPr>
        <p:spPr>
          <a:xfrm>
            <a:off x="892970" y="1946672"/>
            <a:ext cx="6611802" cy="4018359"/>
          </a:xfrm>
        </p:spPr>
        <p:txBody>
          <a:bodyPr/>
          <a:lstStyle/>
          <a:p>
            <a:r>
              <a:rPr kumimoji="1" lang="en-US" altLang="en-US"/>
              <a:t>How forests are managed and used</a:t>
            </a:r>
            <a:endParaRPr kumimoji="1" lang="en-US" altLang="en-US"/>
          </a:p>
          <a:p>
            <a:r>
              <a:rPr kumimoji="1" lang="en-US" altLang="en-US"/>
              <a:t>How other factors of production,such as labour and capital are used in forest production,utilization,and conservation</a:t>
            </a:r>
            <a:endParaRPr kumimoji="1" lang="en-US" altLang="en-US"/>
          </a:p>
          <a:p>
            <a:r>
              <a:rPr kumimoji="1" lang="en-US" altLang="en-US"/>
              <a:t>What and how much forest products are produced and marketed</a:t>
            </a:r>
            <a:endParaRPr kumimoji="1" lang="en-US" altLang="en-US"/>
          </a:p>
          <a:p>
            <a:endParaRPr kumimoji="1" lang="en-US" altLang="en-US"/>
          </a:p>
          <a:p>
            <a:r>
              <a:rPr kumimoji="1" lang="en-US" altLang="en-US"/>
              <a:t>如何经营和使用森林</a:t>
            </a:r>
            <a:endParaRPr kumimoji="1" lang="en-US" altLang="en-US"/>
          </a:p>
          <a:p>
            <a:r>
              <a:rPr kumimoji="1" lang="en-US" altLang="en-US"/>
              <a:t>如何将其他生产要素，如劳动力和资本应用于林业生产、森林利用和保护</a:t>
            </a:r>
            <a:endParaRPr kumimoji="1" lang="en-US" altLang="en-US"/>
          </a:p>
          <a:p>
            <a:r>
              <a:rPr kumimoji="1" lang="en-US" altLang="en-US"/>
              <a:t>生产什么、生产多少以及交易问题</a:t>
            </a:r>
            <a:endParaRPr kumimoji="1" lang="en-US" altLang="en-US"/>
          </a:p>
          <a:p>
            <a:endParaRPr kumimoji="1" lang="en-US" altLang="en-US"/>
          </a:p>
          <a:p>
            <a:endParaRPr kumimoji="1" lang="zh-CN" altLang="en-US"/>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课程要求：</a:t>
            </a:r>
            <a:endParaRPr lang="zh-CN" altLang="en-US" dirty="0"/>
          </a:p>
        </p:txBody>
      </p:sp>
      <p:sp>
        <p:nvSpPr>
          <p:cNvPr id="3" name="文本占位符 2"/>
          <p:cNvSpPr>
            <a:spLocks noGrp="1"/>
          </p:cNvSpPr>
          <p:nvPr>
            <p:ph type="body" idx="1"/>
          </p:nvPr>
        </p:nvSpPr>
        <p:spPr>
          <a:xfrm>
            <a:off x="892969" y="1699152"/>
            <a:ext cx="7750969" cy="4882552"/>
          </a:xfrm>
        </p:spPr>
        <p:txBody>
          <a:bodyPr/>
          <a:lstStyle/>
          <a:p>
            <a:r>
              <a:rPr lang="en-US" altLang="zh-CN" dirty="0"/>
              <a:t>1.</a:t>
            </a:r>
            <a:r>
              <a:rPr lang="zh-CN" altLang="en-US" dirty="0"/>
              <a:t>课堂学习</a:t>
            </a:r>
            <a:endParaRPr lang="en-US" altLang="zh-CN" dirty="0"/>
          </a:p>
          <a:p>
            <a:pPr lvl="1"/>
            <a:r>
              <a:rPr lang="en-US" altLang="zh-CN" dirty="0">
                <a:solidFill>
                  <a:srgbClr val="0070C0"/>
                </a:solidFill>
              </a:rPr>
              <a:t>——</a:t>
            </a:r>
            <a:r>
              <a:rPr lang="zh-CN" altLang="en-US" dirty="0">
                <a:solidFill>
                  <a:srgbClr val="0070C0"/>
                </a:solidFill>
              </a:rPr>
              <a:t>掌握林业经济的基本概念、计算方法</a:t>
            </a:r>
            <a:endParaRPr lang="en-US" altLang="zh-CN" dirty="0">
              <a:solidFill>
                <a:srgbClr val="0070C0"/>
              </a:solidFill>
            </a:endParaRPr>
          </a:p>
          <a:p>
            <a:r>
              <a:rPr lang="en-US" altLang="zh-CN" sz="1800" dirty="0">
                <a:sym typeface="+mn-ea"/>
              </a:rPr>
              <a:t>2.</a:t>
            </a:r>
            <a:r>
              <a:rPr lang="en-US" altLang="en-US" sz="1800" dirty="0">
                <a:sym typeface="+mn-ea"/>
              </a:rPr>
              <a:t> </a:t>
            </a:r>
            <a:r>
              <a:rPr lang="zh-CN" altLang="en-US" sz="1800" dirty="0">
                <a:sym typeface="+mn-ea"/>
              </a:rPr>
              <a:t>在国际机构的网站中搜集报告</a:t>
            </a:r>
            <a:r>
              <a:rPr lang="en-US" altLang="zh-CN" sz="1800" dirty="0">
                <a:sym typeface="+mn-ea"/>
              </a:rPr>
              <a:t>/</a:t>
            </a:r>
            <a:r>
              <a:rPr lang="zh-CN" altLang="en-US" sz="1800" dirty="0">
                <a:sym typeface="+mn-ea"/>
              </a:rPr>
              <a:t>数据</a:t>
            </a:r>
            <a:endParaRPr lang="en-US" altLang="zh-CN" sz="1800" dirty="0"/>
          </a:p>
          <a:p>
            <a:pPr lvl="1"/>
            <a:r>
              <a:rPr lang="en-US" altLang="zh-CN" sz="1800" dirty="0">
                <a:solidFill>
                  <a:srgbClr val="0070C0"/>
                </a:solidFill>
                <a:sym typeface="+mn-ea"/>
              </a:rPr>
              <a:t>——</a:t>
            </a:r>
            <a:r>
              <a:rPr lang="zh-CN" altLang="en-US" sz="1800" dirty="0">
                <a:solidFill>
                  <a:srgbClr val="0070C0"/>
                </a:solidFill>
                <a:sym typeface="+mn-ea"/>
              </a:rPr>
              <a:t>培养资料搜集、整理能力</a:t>
            </a:r>
            <a:endParaRPr lang="en-US" altLang="zh-CN" sz="1800" dirty="0">
              <a:solidFill>
                <a:srgbClr val="0070C0"/>
              </a:solidFill>
            </a:endParaRPr>
          </a:p>
          <a:p>
            <a:r>
              <a:rPr lang="en-US" altLang="en-US" sz="1800" dirty="0">
                <a:sym typeface="+mn-ea"/>
              </a:rPr>
              <a:t>3</a:t>
            </a:r>
            <a:r>
              <a:rPr lang="en-US" altLang="zh-CN" sz="1800" dirty="0">
                <a:sym typeface="+mn-ea"/>
              </a:rPr>
              <a:t>.</a:t>
            </a:r>
            <a:r>
              <a:rPr lang="en-US" altLang="en-US" sz="1800" dirty="0">
                <a:sym typeface="+mn-ea"/>
              </a:rPr>
              <a:t>期末考试为双语</a:t>
            </a:r>
            <a:endParaRPr lang="en-US" altLang="zh-CN" sz="1800" dirty="0"/>
          </a:p>
          <a:p>
            <a:pPr lvl="1"/>
            <a:r>
              <a:rPr lang="en-US" altLang="zh-CN" sz="1800" dirty="0">
                <a:solidFill>
                  <a:srgbClr val="0070C0"/>
                </a:solidFill>
                <a:sym typeface="+mn-ea"/>
              </a:rPr>
              <a:t>——</a:t>
            </a:r>
            <a:r>
              <a:rPr lang="zh-CN" altLang="en-US" sz="1800" dirty="0">
                <a:solidFill>
                  <a:srgbClr val="0070C0"/>
                </a:solidFill>
                <a:sym typeface="+mn-ea"/>
              </a:rPr>
              <a:t>双语</a:t>
            </a:r>
            <a:r>
              <a:rPr lang="en-US" altLang="en-US" sz="1800" dirty="0">
                <a:solidFill>
                  <a:srgbClr val="0070C0"/>
                </a:solidFill>
                <a:sym typeface="+mn-ea"/>
              </a:rPr>
              <a:t>出题，用中文作答</a:t>
            </a:r>
            <a:endParaRPr lang="en-US" altLang="en-US" sz="1800" dirty="0">
              <a:solidFill>
                <a:srgbClr val="0070C0"/>
              </a:solidFill>
            </a:endParaRPr>
          </a:p>
          <a:p>
            <a:pPr lvl="1"/>
            <a:r>
              <a:rPr lang="en-US" altLang="en-US" sz="1800" dirty="0">
                <a:solidFill>
                  <a:srgbClr val="0070C0"/>
                </a:solidFill>
                <a:sym typeface="+mn-ea"/>
              </a:rPr>
              <a:t>——课堂上总结关键词并提供例题</a:t>
            </a:r>
            <a:endParaRPr lang="en-US" altLang="zh-CN" sz="1800" dirty="0">
              <a:solidFill>
                <a:srgbClr val="0070C0"/>
              </a:solidFill>
            </a:endParaRPr>
          </a:p>
          <a:p>
            <a:endParaRPr lang="zh-CN" altLang="en-US" sz="1800" dirty="0"/>
          </a:p>
          <a:p>
            <a:endParaRPr lang="zh-CN" altLang="en-US"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8000" y="609600"/>
            <a:ext cx="6447501" cy="1320800"/>
          </a:xfrm>
        </p:spPr>
        <p:txBody>
          <a:bodyPr>
            <a:normAutofit/>
          </a:bodyPr>
          <a:lstStyle/>
          <a:p>
            <a:r>
              <a:rPr kumimoji="1" lang="zh-CN" altLang="en-US" dirty="0"/>
              <a:t>二、森林资源的经济价值有哪些？</a:t>
            </a:r>
            <a:endParaRPr kumimoji="1" lang="zh-CN" altLang="en-US" dirty="0"/>
          </a:p>
        </p:txBody>
      </p:sp>
      <p:graphicFrame>
        <p:nvGraphicFramePr>
          <p:cNvPr id="5" name="内容占位符 2"/>
          <p:cNvGraphicFramePr>
            <a:graphicFrameLocks noGrp="1"/>
          </p:cNvGraphicFramePr>
          <p:nvPr>
            <p:ph idx="1"/>
          </p:nvPr>
        </p:nvGraphicFramePr>
        <p:xfrm>
          <a:off x="508397" y="2160588"/>
          <a:ext cx="6447234" cy="3881437"/>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 name="pasted-image.pdf"/>
          <p:cNvPicPr>
            <a:picLocks noChangeAspect="1"/>
          </p:cNvPicPr>
          <p:nvPr/>
        </p:nvPicPr>
        <p:blipFill>
          <a:blip r:embed="rId1"/>
          <a:stretch>
            <a:fillRect/>
          </a:stretch>
        </p:blipFill>
        <p:spPr>
          <a:xfrm>
            <a:off x="378798" y="709699"/>
            <a:ext cx="7358095" cy="4538299"/>
          </a:xfrm>
          <a:prstGeom prst="rect">
            <a:avLst/>
          </a:prstGeom>
          <a:ln w="12700">
            <a:miter lim="400000"/>
            <a:headEnd/>
            <a:tailEnd/>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a:t>Extractive value</a:t>
            </a:r>
            <a:endParaRPr kumimoji="1" lang="zh-CN" altLang="en-US"/>
          </a:p>
        </p:txBody>
      </p:sp>
      <p:sp>
        <p:nvSpPr>
          <p:cNvPr id="3" name="内容占位符 2"/>
          <p:cNvSpPr>
            <a:spLocks noGrp="1"/>
          </p:cNvSpPr>
          <p:nvPr>
            <p:ph idx="1"/>
          </p:nvPr>
        </p:nvSpPr>
        <p:spPr/>
        <p:txBody>
          <a:bodyPr/>
          <a:lstStyle/>
          <a:p>
            <a:r>
              <a:rPr kumimoji="1" lang="en-US" altLang="en-US">
                <a:latin typeface="Times New Roman" panose="02020603050405020304" pitchFamily="18" charset="0"/>
                <a:cs typeface="Times New Roman" panose="02020603050405020304" pitchFamily="18" charset="0"/>
              </a:rPr>
              <a:t>Extractive values involve physically harvesting and removing resources for use outside the forest; </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these include not only the familiar timber, poles, and fuel wood but also minor products such as mushrooms, fruit, nuts, livestock fodder, and game.</a:t>
            </a:r>
            <a:endParaRPr kumimoji="1" lang="en-US" altLang="en-US">
              <a:latin typeface="Times New Roman" panose="02020603050405020304" pitchFamily="18" charset="0"/>
              <a:cs typeface="Times New Roman" panose="02020603050405020304" pitchFamily="18" charset="0"/>
            </a:endParaRPr>
          </a:p>
          <a:p>
            <a:pPr marL="0" indent="0">
              <a:buNone/>
            </a:pPr>
            <a:endParaRPr kumimoji="1"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4" name="Group 384"/>
          <p:cNvGrpSpPr/>
          <p:nvPr/>
        </p:nvGrpSpPr>
        <p:grpSpPr>
          <a:xfrm rot="525278">
            <a:off x="237145" y="1753083"/>
            <a:ext cx="4481281" cy="3459188"/>
            <a:chOff x="0" y="0"/>
            <a:chExt cx="6373377" cy="4919733"/>
          </a:xfrm>
        </p:grpSpPr>
        <p:pic>
          <p:nvPicPr>
            <p:cNvPr id="383" name="pic_20071030090311_33bfd0c1-a482-4b22-9e77-d7767d67a554.jpg"/>
            <p:cNvPicPr>
              <a:picLocks noChangeAspect="1"/>
            </p:cNvPicPr>
            <p:nvPr/>
          </p:nvPicPr>
          <p:blipFill>
            <a:blip r:embed="rId1" cstate="screen"/>
            <a:srcRect/>
            <a:stretch>
              <a:fillRect/>
            </a:stretch>
          </p:blipFill>
          <p:spPr>
            <a:xfrm>
              <a:off x="127000" y="88900"/>
              <a:ext cx="6119378" cy="4589534"/>
            </a:xfrm>
            <a:prstGeom prst="rect">
              <a:avLst/>
            </a:prstGeom>
            <a:ln>
              <a:noFill/>
            </a:ln>
            <a:effectLst/>
          </p:spPr>
        </p:pic>
        <p:pic>
          <p:nvPicPr>
            <p:cNvPr id="382" name="图片 381"/>
            <p:cNvPicPr/>
            <p:nvPr/>
          </p:nvPicPr>
          <p:blipFill>
            <a:blip r:embed="rId2"/>
            <a:stretch>
              <a:fillRect/>
            </a:stretch>
          </p:blipFill>
          <p:spPr>
            <a:xfrm>
              <a:off x="-1" y="0"/>
              <a:ext cx="6373379" cy="4919734"/>
            </a:xfrm>
            <a:prstGeom prst="rect">
              <a:avLst/>
            </a:prstGeom>
            <a:effectLst/>
          </p:spPr>
        </p:pic>
      </p:grpSp>
      <p:pic>
        <p:nvPicPr>
          <p:cNvPr id="385" name="图片 384"/>
          <p:cNvPicPr/>
          <p:nvPr/>
        </p:nvPicPr>
        <p:blipFill>
          <a:blip r:embed="rId3"/>
          <a:stretch>
            <a:fillRect/>
          </a:stretch>
        </p:blipFill>
        <p:spPr>
          <a:xfrm rot="21316119">
            <a:off x="4194536" y="1157580"/>
            <a:ext cx="4722678" cy="2693681"/>
          </a:xfrm>
          <a:prstGeom prst="rect">
            <a:avLst/>
          </a:prstGeom>
          <a:effectLst>
            <a:outerShdw blurRad="190500" dist="8455" dir="3608439" rotWithShape="0">
              <a:srgbClr val="000000"/>
            </a:outerShdw>
          </a:effectLst>
        </p:spPr>
      </p:pic>
      <p:pic>
        <p:nvPicPr>
          <p:cNvPr id="389" name="图片 388"/>
          <p:cNvPicPr/>
          <p:nvPr/>
        </p:nvPicPr>
        <p:blipFill>
          <a:blip r:embed="rId4"/>
          <a:stretch>
            <a:fillRect/>
          </a:stretch>
        </p:blipFill>
        <p:spPr>
          <a:xfrm rot="412604">
            <a:off x="4129953" y="3762348"/>
            <a:ext cx="4851843" cy="3000912"/>
          </a:xfrm>
          <a:prstGeom prst="rect">
            <a:avLst/>
          </a:prstGeom>
          <a:effectLst>
            <a:outerShdw blurRad="254000" dist="127000" dir="5400000" rotWithShape="0">
              <a:srgbClr val="000000">
                <a:alpha val="70000"/>
              </a:srgbClr>
            </a:outerShdw>
          </a:effectLst>
        </p:spPr>
      </p:pic>
      <p:sp>
        <p:nvSpPr>
          <p:cNvPr id="381" name="Shape 381"/>
          <p:cNvSpPr>
            <a:spLocks noGrp="1"/>
          </p:cNvSpPr>
          <p:nvPr>
            <p:ph type="title"/>
          </p:nvPr>
        </p:nvSpPr>
        <p:spPr>
          <a:xfrm>
            <a:off x="807575" y="3876"/>
            <a:ext cx="7358063" cy="963521"/>
          </a:xfrm>
          <a:prstGeom prst="rect">
            <a:avLst/>
          </a:prstGeom>
        </p:spPr>
        <p:txBody>
          <a:bodyPr>
            <a:normAutofit/>
          </a:bodyPr>
          <a:lstStyle/>
          <a:p>
            <a:pPr>
              <a:defRPr>
                <a:effectLst/>
              </a:defRPr>
            </a:pPr>
            <a:r>
              <a:rPr lang="en-US" altLang="en-US" sz="2800"/>
              <a:t>Extractive values</a:t>
            </a:r>
            <a:endParaRPr sz="2800"/>
          </a:p>
        </p:txBody>
      </p:sp>
    </p:spTree>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a:t>Non-extractive value</a:t>
            </a:r>
            <a:endParaRPr kumimoji="1" lang="zh-CN" altLang="en-US"/>
          </a:p>
        </p:txBody>
      </p:sp>
      <p:sp>
        <p:nvSpPr>
          <p:cNvPr id="3" name="内容占位符 2"/>
          <p:cNvSpPr>
            <a:spLocks noGrp="1"/>
          </p:cNvSpPr>
          <p:nvPr>
            <p:ph idx="1"/>
          </p:nvPr>
        </p:nvSpPr>
        <p:spPr/>
        <p:txBody>
          <a:bodyPr/>
          <a:lstStyle/>
          <a:p>
            <a:r>
              <a:rPr kumimoji="1" lang="en-US" altLang="en-US">
                <a:latin typeface="Times New Roman" panose="02020603050405020304" pitchFamily="18" charset="0"/>
                <a:cs typeface="Times New Roman" panose="02020603050405020304" pitchFamily="18" charset="0"/>
              </a:rPr>
              <a:t>Non-extractive values are realized without extracting resources form the forest</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Non-extractive values are further divided into two subcategories:</a:t>
            </a:r>
            <a:endParaRPr kumimoji="1" lang="en-US" altLang="en-US">
              <a:latin typeface="Times New Roman" panose="02020603050405020304" pitchFamily="18" charset="0"/>
              <a:cs typeface="Times New Roman" panose="02020603050405020304" pitchFamily="18" charset="0"/>
            </a:endParaRPr>
          </a:p>
          <a:p>
            <a:pPr lvl="1"/>
            <a:r>
              <a:rPr kumimoji="1" lang="en-US" altLang="en-US">
                <a:latin typeface="Times New Roman" panose="02020603050405020304" pitchFamily="18" charset="0"/>
                <a:cs typeface="Times New Roman" panose="02020603050405020304" pitchFamily="18" charset="0"/>
              </a:rPr>
              <a:t>Ecosystem services</a:t>
            </a:r>
            <a:endParaRPr kumimoji="1" lang="en-US" altLang="en-US">
              <a:latin typeface="Times New Roman" panose="02020603050405020304" pitchFamily="18" charset="0"/>
              <a:cs typeface="Times New Roman" panose="02020603050405020304" pitchFamily="18" charset="0"/>
            </a:endParaRPr>
          </a:p>
          <a:p>
            <a:pPr lvl="1"/>
            <a:r>
              <a:rPr kumimoji="1" lang="en-US" altLang="en-US">
                <a:latin typeface="Times New Roman" panose="02020603050405020304" pitchFamily="18" charset="0"/>
                <a:cs typeface="Times New Roman" panose="02020603050405020304" pitchFamily="18" charset="0"/>
              </a:rPr>
              <a:t>Preservation value</a:t>
            </a:r>
            <a:endParaRPr kumimoji="1"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图片 390"/>
          <p:cNvPicPr/>
          <p:nvPr/>
        </p:nvPicPr>
        <p:blipFill>
          <a:blip r:embed="rId1"/>
          <a:stretch>
            <a:fillRect/>
          </a:stretch>
        </p:blipFill>
        <p:spPr>
          <a:xfrm>
            <a:off x="1863033" y="3387279"/>
            <a:ext cx="5154256" cy="3472389"/>
          </a:xfrm>
          <a:prstGeom prst="rect">
            <a:avLst/>
          </a:prstGeom>
          <a:effectLst>
            <a:outerShdw blurRad="254000" dist="127000" dir="5400000" rotWithShape="0">
              <a:srgbClr val="000000">
                <a:alpha val="70000"/>
              </a:srgbClr>
            </a:outerShdw>
          </a:effectLst>
        </p:spPr>
      </p:pic>
      <p:sp>
        <p:nvSpPr>
          <p:cNvPr id="392" name="Shape 392"/>
          <p:cNvSpPr>
            <a:spLocks noGrp="1"/>
          </p:cNvSpPr>
          <p:nvPr>
            <p:ph type="title"/>
          </p:nvPr>
        </p:nvSpPr>
        <p:spPr>
          <a:xfrm>
            <a:off x="892969" y="178594"/>
            <a:ext cx="7358063" cy="623840"/>
          </a:xfrm>
          <a:prstGeom prst="rect">
            <a:avLst/>
          </a:prstGeom>
        </p:spPr>
        <p:txBody>
          <a:bodyPr>
            <a:normAutofit/>
          </a:bodyPr>
          <a:lstStyle/>
          <a:p>
            <a:pPr>
              <a:defRPr>
                <a:effectLst/>
              </a:defRPr>
            </a:pPr>
            <a:r>
              <a:rPr lang="en-US" altLang="en-US" sz="2800"/>
              <a:t>Non-extractive value</a:t>
            </a:r>
            <a:endParaRPr sz="2800"/>
          </a:p>
        </p:txBody>
      </p:sp>
      <p:pic>
        <p:nvPicPr>
          <p:cNvPr id="393" name="图片 392"/>
          <p:cNvPicPr/>
          <p:nvPr/>
        </p:nvPicPr>
        <p:blipFill>
          <a:blip r:embed="rId2"/>
          <a:stretch>
            <a:fillRect/>
          </a:stretch>
        </p:blipFill>
        <p:spPr>
          <a:xfrm rot="21162997">
            <a:off x="123016" y="1095101"/>
            <a:ext cx="4842396" cy="3540908"/>
          </a:xfrm>
          <a:prstGeom prst="rect">
            <a:avLst/>
          </a:prstGeom>
          <a:effectLst>
            <a:outerShdw blurRad="190500" dist="8455" dir="3608439" rotWithShape="0">
              <a:srgbClr val="000000"/>
            </a:outerShdw>
          </a:effectLst>
        </p:spPr>
      </p:pic>
      <p:pic>
        <p:nvPicPr>
          <p:cNvPr id="6" name="图片 5"/>
          <p:cNvPicPr/>
          <p:nvPr/>
        </p:nvPicPr>
        <p:blipFill>
          <a:blip r:embed="rId3"/>
          <a:stretch>
            <a:fillRect/>
          </a:stretch>
        </p:blipFill>
        <p:spPr>
          <a:xfrm rot="532682">
            <a:off x="3669283" y="1142171"/>
            <a:ext cx="5243590" cy="3402260"/>
          </a:xfrm>
          <a:prstGeom prst="rect">
            <a:avLst/>
          </a:prstGeom>
          <a:effectLst>
            <a:outerShdw blurRad="279400" rotWithShape="0">
              <a:srgbClr val="000000">
                <a:alpha val="85273"/>
              </a:srgbClr>
            </a:outerShdw>
          </a:effectLst>
        </p:spPr>
      </p:pic>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Shape 411"/>
          <p:cNvSpPr>
            <a:spLocks noGrp="1"/>
          </p:cNvSpPr>
          <p:nvPr>
            <p:ph type="title"/>
          </p:nvPr>
        </p:nvSpPr>
        <p:spPr>
          <a:xfrm>
            <a:off x="892969" y="178594"/>
            <a:ext cx="7358063" cy="895294"/>
          </a:xfrm>
          <a:prstGeom prst="rect">
            <a:avLst/>
          </a:prstGeom>
        </p:spPr>
        <p:txBody>
          <a:bodyPr>
            <a:normAutofit fontScale="90000"/>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r>
              <a:rPr sz="2800"/>
              <a:t>preservation values </a:t>
            </a:r>
            <a:br>
              <a:rPr lang="en-US" altLang="zh-CN" sz="2800"/>
            </a:br>
            <a:r>
              <a:rPr sz="2800">
                <a:latin typeface="Heiti SC Medium" panose="02000000000000000000" pitchFamily="2" charset="-128"/>
                <a:ea typeface="Heiti SC Medium" panose="02000000000000000000" pitchFamily="2" charset="-128"/>
              </a:rPr>
              <a:t>保存价值</a:t>
            </a:r>
            <a:endParaRPr sz="2800">
              <a:latin typeface="Heiti SC Medium" panose="02000000000000000000" pitchFamily="2" charset="-128"/>
              <a:ea typeface="Heiti SC Medium" panose="02000000000000000000" pitchFamily="2" charset="-128"/>
            </a:endParaRPr>
          </a:p>
        </p:txBody>
      </p:sp>
      <p:sp>
        <p:nvSpPr>
          <p:cNvPr id="412" name="Shape 412"/>
          <p:cNvSpPr>
            <a:spLocks noGrp="1"/>
          </p:cNvSpPr>
          <p:nvPr>
            <p:ph type="body" idx="1"/>
          </p:nvPr>
        </p:nvSpPr>
        <p:spPr>
          <a:xfrm>
            <a:off x="892969" y="1148316"/>
            <a:ext cx="7358063" cy="5709684"/>
          </a:xfrm>
          <a:prstGeom prst="rect">
            <a:avLst/>
          </a:prstGeom>
        </p:spPr>
        <p:txBody>
          <a:bodyPr>
            <a:normAutofit fontScale="77500" lnSpcReduction="20000"/>
          </a:bodyPr>
          <a:lstStyle/>
          <a:p>
            <a:pPr marL="0" indent="0" defTabSz="321310">
              <a:lnSpc>
                <a:spcPct val="120000"/>
              </a:lnSpc>
              <a:spcBef>
                <a:spcPts val="845"/>
              </a:spcBef>
              <a:buSzTx/>
              <a:buNone/>
              <a:defRPr sz="25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b="1" dirty="0">
                <a:solidFill>
                  <a:schemeClr val="tx2"/>
                </a:solidFill>
              </a:rPr>
              <a:t>Existence value </a:t>
            </a:r>
            <a:r>
              <a:rPr dirty="0">
                <a:solidFill>
                  <a:schemeClr val="tx2"/>
                </a:solidFill>
              </a:rPr>
              <a:t>is the value that people place on preserving forests from human disturbance for the continuing benefit of future generations; this is the value most often associated with pro- </a:t>
            </a:r>
            <a:r>
              <a:rPr dirty="0" err="1">
                <a:solidFill>
                  <a:schemeClr val="tx2"/>
                </a:solidFill>
              </a:rPr>
              <a:t>tecting</a:t>
            </a:r>
            <a:r>
              <a:rPr dirty="0">
                <a:solidFill>
                  <a:schemeClr val="tx2"/>
                </a:solidFill>
              </a:rPr>
              <a:t> environmentally sensitive forests in their natural state as a park or some other secure form of protection. </a:t>
            </a:r>
            <a:endParaRPr dirty="0">
              <a:solidFill>
                <a:schemeClr val="tx2"/>
              </a:solidFill>
            </a:endParaRPr>
          </a:p>
          <a:p>
            <a:pPr marL="0" indent="0" defTabSz="321310">
              <a:lnSpc>
                <a:spcPct val="120000"/>
              </a:lnSpc>
              <a:spcBef>
                <a:spcPts val="845"/>
              </a:spcBef>
              <a:buSzTx/>
              <a:buNone/>
              <a:defRPr sz="2500">
                <a:solidFill>
                  <a:schemeClr val="accent1">
                    <a:satOff val="-3351"/>
                    <a:lumOff val="26614"/>
                  </a:schemeClr>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dirty="0" err="1">
                <a:solidFill>
                  <a:schemeClr val="tx2"/>
                </a:solidFill>
              </a:rPr>
              <a:t>存在价值：天然林保护、森林公园</a:t>
            </a:r>
            <a:endParaRPr dirty="0">
              <a:solidFill>
                <a:schemeClr val="tx2"/>
              </a:solidFill>
            </a:endParaRPr>
          </a:p>
          <a:p>
            <a:pPr marL="0" indent="0" defTabSz="321310">
              <a:lnSpc>
                <a:spcPct val="120000"/>
              </a:lnSpc>
              <a:spcBef>
                <a:spcPts val="845"/>
              </a:spcBef>
              <a:buSzTx/>
              <a:buNone/>
              <a:defRPr sz="25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b="1" dirty="0">
                <a:solidFill>
                  <a:schemeClr val="tx2"/>
                </a:solidFill>
              </a:rPr>
              <a:t>Option value </a:t>
            </a:r>
            <a:r>
              <a:rPr dirty="0">
                <a:solidFill>
                  <a:schemeClr val="tx2"/>
                </a:solidFill>
              </a:rPr>
              <a:t>is the value that forest owners or others may gain from preserving a forest in the present to maintain the option of harvesting it in the future. </a:t>
            </a:r>
            <a:endParaRPr dirty="0">
              <a:solidFill>
                <a:schemeClr val="tx2"/>
              </a:solidFill>
            </a:endParaRPr>
          </a:p>
          <a:p>
            <a:pPr marL="0" indent="0" defTabSz="321310">
              <a:lnSpc>
                <a:spcPct val="120000"/>
              </a:lnSpc>
              <a:spcBef>
                <a:spcPts val="845"/>
              </a:spcBef>
              <a:buSzTx/>
              <a:buNone/>
              <a:defRPr sz="2500">
                <a:solidFill>
                  <a:schemeClr val="accent1">
                    <a:satOff val="-3351"/>
                    <a:lumOff val="26614"/>
                  </a:schemeClr>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dirty="0" err="1">
                <a:solidFill>
                  <a:schemeClr val="tx2"/>
                </a:solidFill>
              </a:rPr>
              <a:t>选择价值：延迟采伐带来的价值</a:t>
            </a:r>
            <a:endParaRPr dirty="0">
              <a:solidFill>
                <a:schemeClr val="tx2"/>
              </a:solidFill>
            </a:endParaRPr>
          </a:p>
          <a:p>
            <a:pPr marL="0" indent="0" defTabSz="321310">
              <a:lnSpc>
                <a:spcPct val="120000"/>
              </a:lnSpc>
              <a:spcBef>
                <a:spcPts val="845"/>
              </a:spcBef>
              <a:buSzTx/>
              <a:buNone/>
              <a:defRPr sz="25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b="1" dirty="0">
                <a:solidFill>
                  <a:schemeClr val="tx2"/>
                </a:solidFill>
              </a:rPr>
              <a:t>Bequest value </a:t>
            </a:r>
            <a:r>
              <a:rPr dirty="0">
                <a:solidFill>
                  <a:schemeClr val="tx2"/>
                </a:solidFill>
              </a:rPr>
              <a:t>is the value that people derive from bequeathing forests in their present form to future generations. </a:t>
            </a:r>
            <a:endParaRPr dirty="0">
              <a:solidFill>
                <a:schemeClr val="tx2"/>
              </a:solidFill>
            </a:endParaRPr>
          </a:p>
          <a:p>
            <a:pPr marL="0" indent="0" defTabSz="321310">
              <a:lnSpc>
                <a:spcPct val="120000"/>
              </a:lnSpc>
              <a:spcBef>
                <a:spcPts val="845"/>
              </a:spcBef>
              <a:buSzTx/>
              <a:buNone/>
              <a:defRPr sz="2500">
                <a:solidFill>
                  <a:schemeClr val="accent1">
                    <a:satOff val="-3351"/>
                    <a:lumOff val="26614"/>
                  </a:schemeClr>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dirty="0" err="1">
                <a:solidFill>
                  <a:schemeClr val="tx2"/>
                </a:solidFill>
              </a:rPr>
              <a:t>遗产价值：遗留给下一代</a:t>
            </a:r>
            <a:endParaRPr dirty="0">
              <a:solidFill>
                <a:schemeClr val="tx2"/>
              </a:solidFill>
            </a:endParaRPr>
          </a:p>
          <a:p>
            <a:pPr marL="0" indent="0" defTabSz="321310">
              <a:lnSpc>
                <a:spcPct val="120000"/>
              </a:lnSpc>
              <a:spcBef>
                <a:spcPts val="845"/>
              </a:spcBef>
              <a:buSzTx/>
              <a:buNone/>
              <a:defRPr sz="25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dirty="0">
                <a:solidFill>
                  <a:schemeClr val="tx2"/>
                </a:solidFill>
              </a:rPr>
              <a:t>The boundaries between these categories are often unclear and inevitably overlap </a:t>
            </a:r>
            <a:r>
              <a:rPr dirty="0" err="1">
                <a:solidFill>
                  <a:schemeClr val="tx2"/>
                </a:solidFill>
              </a:rPr>
              <a:t>三者间的界限往往并不明确且存在重叠</a:t>
            </a:r>
            <a:endParaRPr dirty="0">
              <a:solidFill>
                <a:schemeClr val="tx2"/>
              </a:solidFill>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en-US" sz="2800"/>
              <a:t>森林游憩和文化利用</a:t>
            </a:r>
            <a:br>
              <a:rPr kumimoji="1" lang="en-US" altLang="en-US" sz="2800"/>
            </a:br>
            <a:r>
              <a:rPr kumimoji="1" lang="en-US" altLang="en-US" sz="2800"/>
              <a:t>Recreational or cultural uses of forests</a:t>
            </a:r>
            <a:endParaRPr kumimoji="1" lang="zh-CN" altLang="en-US" sz="2800"/>
          </a:p>
        </p:txBody>
      </p:sp>
      <p:sp>
        <p:nvSpPr>
          <p:cNvPr id="3" name="内容占位符 2"/>
          <p:cNvSpPr>
            <a:spLocks noGrp="1"/>
          </p:cNvSpPr>
          <p:nvPr>
            <p:ph idx="1"/>
          </p:nvPr>
        </p:nvSpPr>
        <p:spPr/>
        <p:txBody>
          <a:bodyPr/>
          <a:lstStyle/>
          <a:p>
            <a:r>
              <a:rPr kumimoji="1" lang="en-US" altLang="en-US"/>
              <a:t>Recreational or cultural uses of forests can have:</a:t>
            </a:r>
            <a:endParaRPr kumimoji="1" lang="en-US" altLang="en-US"/>
          </a:p>
          <a:p>
            <a:r>
              <a:rPr kumimoji="1" lang="en-US" altLang="en-US"/>
              <a:t>extractive value(such as hunting and fishing),</a:t>
            </a:r>
            <a:endParaRPr kumimoji="1" lang="en-US" altLang="en-US"/>
          </a:p>
          <a:p>
            <a:r>
              <a:rPr kumimoji="1" lang="en-US" altLang="en-US"/>
              <a:t>non-extractive value(such as birdwatching and hiking for relaxation and spiritual renewal),</a:t>
            </a:r>
            <a:endParaRPr kumimoji="1" lang="en-US" altLang="en-US"/>
          </a:p>
          <a:p>
            <a:r>
              <a:rPr kumimoji="1" lang="en-US" altLang="en-US"/>
              <a:t>or both.</a:t>
            </a:r>
            <a:endParaRPr kumimoji="1" lang="en-US" altLang="en-US"/>
          </a:p>
          <a:p>
            <a:r>
              <a:rPr kumimoji="1" lang="en-US" altLang="en-US"/>
              <a:t>森林游憩和文化利用既可以是实物产品价值的利用（如狩猎和垂钓），也可以是非实物产品价值的利用（如观鸟和为了休闲和精神恢复的徒步旅行），也可以是两者皆有。</a:t>
            </a:r>
            <a:endParaRPr kumimoji="1" lang="en-US"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 name="Shape 414"/>
          <p:cNvSpPr>
            <a:spLocks noGrp="1"/>
          </p:cNvSpPr>
          <p:nvPr>
            <p:ph type="title"/>
          </p:nvPr>
        </p:nvSpPr>
        <p:spPr>
          <a:prstGeom prst="rect">
            <a:avLst/>
          </a:prstGeom>
        </p:spPr>
        <p:txBody>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r>
              <a:rPr dirty="0"/>
              <a:t>ecosystem services </a:t>
            </a:r>
            <a:br>
              <a:rPr lang="en-US" dirty="0"/>
            </a:br>
            <a:r>
              <a:rPr dirty="0" err="1"/>
              <a:t>生态服务</a:t>
            </a:r>
            <a:endParaRPr dirty="0"/>
          </a:p>
        </p:txBody>
      </p:sp>
      <p:sp>
        <p:nvSpPr>
          <p:cNvPr id="415" name="Shape 415"/>
          <p:cNvSpPr>
            <a:spLocks noGrp="1"/>
          </p:cNvSpPr>
          <p:nvPr>
            <p:ph type="body" idx="1"/>
          </p:nvPr>
        </p:nvSpPr>
        <p:spPr>
          <a:prstGeom prst="rect">
            <a:avLst/>
          </a:prstGeom>
        </p:spPr>
        <p:txBody>
          <a:bodyPr>
            <a:normAutofit fontScale="70000" lnSpcReduction="20000"/>
          </a:bodyPr>
          <a:lstStyle/>
          <a:p>
            <a:pPr marL="0" indent="0" defTabSz="321310">
              <a:lnSpc>
                <a:spcPct val="120000"/>
              </a:lnSpc>
              <a:spcBef>
                <a:spcPts val="845"/>
              </a:spcBef>
              <a:buSzTx/>
              <a:buNone/>
              <a:defRPr sz="3100">
                <a:solidFill>
                  <a:srgbClr val="98FA24"/>
                </a:solidFill>
                <a:effectLst>
                  <a:outerShdw blurRad="12700" dist="12700" dir="6240000" rotWithShape="0">
                    <a:srgbClr val="FFFFFF"/>
                  </a:outerShdw>
                </a:effectLst>
                <a:latin typeface="Arial Rounded MT Bold" panose="020F0704030504030204"/>
                <a:ea typeface="Arial Rounded MT Bold" panose="020F0704030504030204"/>
                <a:cs typeface="Arial Rounded MT Bold" panose="020F0704030504030204"/>
                <a:sym typeface="Arial Rounded MT Bold" panose="020F0704030504030204"/>
              </a:defRPr>
            </a:pPr>
            <a:r>
              <a:rPr dirty="0"/>
              <a:t>The most broadly encompassing definition</a:t>
            </a:r>
            <a:r>
              <a:rPr dirty="0">
                <a:solidFill>
                  <a:srgbClr val="000000"/>
                </a:solidFill>
              </a:rPr>
              <a:t>  </a:t>
            </a:r>
            <a:r>
              <a:rPr dirty="0"/>
              <a:t>of ecosystem services is that of the United Nations 200</a:t>
            </a:r>
            <a:r>
              <a:rPr lang="en-US" altLang="en-US" dirty="0"/>
              <a:t>5</a:t>
            </a:r>
            <a:r>
              <a:rPr dirty="0"/>
              <a:t> </a:t>
            </a:r>
            <a:r>
              <a:rPr dirty="0">
                <a:solidFill>
                  <a:srgbClr val="FF0000"/>
                </a:solidFill>
              </a:rPr>
              <a:t>Millennium Ecosystem Assessment</a:t>
            </a:r>
            <a:r>
              <a:rPr dirty="0"/>
              <a:t>, which embraces all benefits that humans receive from managed and natural ecosystems – that is, all the values listed in Figure 1.1.</a:t>
            </a:r>
            <a:endParaRPr dirty="0"/>
          </a:p>
          <a:p>
            <a:pPr marL="0" indent="0" defTabSz="321310">
              <a:lnSpc>
                <a:spcPct val="120000"/>
              </a:lnSpc>
              <a:spcBef>
                <a:spcPts val="845"/>
              </a:spcBef>
              <a:buSzTx/>
              <a:buNone/>
              <a:defRPr sz="31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lang="en-US" altLang="en-US" dirty="0" err="1"/>
              <a:t>生态服务</a:t>
            </a:r>
            <a:r>
              <a:rPr dirty="0" err="1"/>
              <a:t>最流行的定义：</a:t>
            </a:r>
            <a:r>
              <a:rPr dirty="0" err="1">
                <a:solidFill>
                  <a:srgbClr val="FF0000"/>
                </a:solidFill>
              </a:rPr>
              <a:t>联合国千年生态评估</a:t>
            </a:r>
            <a:r>
              <a:rPr dirty="0" err="1"/>
              <a:t>的定义</a:t>
            </a:r>
            <a:endParaRPr b="1" dirty="0">
              <a:solidFill>
                <a:srgbClr val="000000"/>
              </a:solidFill>
              <a:latin typeface="Times" panose="00000500000000020000"/>
              <a:ea typeface="Times" panose="00000500000000020000"/>
              <a:cs typeface="Times" panose="00000500000000020000"/>
              <a:sym typeface="Times" panose="00000500000000020000"/>
            </a:endParaRPr>
          </a:p>
          <a:p>
            <a:pPr marL="0" indent="0" defTabSz="321310">
              <a:spcBef>
                <a:spcPts val="845"/>
              </a:spcBef>
              <a:buSzTx/>
              <a:buNone/>
              <a:defRPr sz="3900">
                <a:solidFill>
                  <a:schemeClr val="accent1">
                    <a:satOff val="-3351"/>
                    <a:lumOff val="26614"/>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b="1" dirty="0" err="1">
                <a:solidFill>
                  <a:srgbClr val="000000"/>
                </a:solidFill>
                <a:latin typeface="Times" panose="00000500000000020000"/>
                <a:ea typeface="Times" panose="00000500000000020000"/>
                <a:cs typeface="Times" panose="00000500000000020000"/>
                <a:sym typeface="Times" panose="00000500000000020000"/>
              </a:rPr>
              <a:t>定义：</a:t>
            </a:r>
            <a:r>
              <a:rPr dirty="0" err="1"/>
              <a:t>人们从自然界生态系统中所获得的全部效益</a:t>
            </a:r>
            <a:endParaRPr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1098352" y="406301"/>
            <a:ext cx="6947297" cy="6045398"/>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2970" y="178594"/>
            <a:ext cx="6544894" cy="1214438"/>
          </a:xfrm>
        </p:spPr>
        <p:txBody>
          <a:bodyPr/>
          <a:lstStyle/>
          <a:p>
            <a:r>
              <a:rPr lang="zh-CN" altLang="en-US" dirty="0"/>
              <a:t>考核方式</a:t>
            </a:r>
            <a:endParaRPr lang="zh-CN" altLang="en-US" dirty="0"/>
          </a:p>
        </p:txBody>
      </p:sp>
      <p:sp>
        <p:nvSpPr>
          <p:cNvPr id="3" name="文本占位符 2"/>
          <p:cNvSpPr>
            <a:spLocks noGrp="1"/>
          </p:cNvSpPr>
          <p:nvPr>
            <p:ph type="body" idx="1"/>
          </p:nvPr>
        </p:nvSpPr>
        <p:spPr>
          <a:xfrm>
            <a:off x="714375" y="1393032"/>
            <a:ext cx="6723488" cy="5188672"/>
          </a:xfrm>
        </p:spPr>
        <p:txBody>
          <a:bodyPr numCol="1"/>
          <a:lstStyle/>
          <a:p>
            <a:r>
              <a:rPr lang="en-US" altLang="zh-CN" dirty="0"/>
              <a:t>1.</a:t>
            </a:r>
            <a:r>
              <a:rPr lang="en-US" altLang="en-US" dirty="0"/>
              <a:t>资料搜集与</a:t>
            </a:r>
            <a:r>
              <a:rPr lang="zh-CN" altLang="en-US" dirty="0"/>
              <a:t>报告</a:t>
            </a:r>
            <a:endParaRPr lang="en-US" altLang="zh-CN" dirty="0"/>
          </a:p>
          <a:p>
            <a:pPr lvl="1"/>
            <a:r>
              <a:rPr lang="zh-CN" altLang="en-US" dirty="0"/>
              <a:t>分成</a:t>
            </a:r>
            <a:r>
              <a:rPr lang="en-US" altLang="zh-CN" dirty="0"/>
              <a:t>8</a:t>
            </a:r>
            <a:r>
              <a:rPr lang="zh-CN" altLang="en-US" dirty="0"/>
              <a:t>个小组，</a:t>
            </a:r>
            <a:r>
              <a:rPr lang="en-US" altLang="en-US" dirty="0"/>
              <a:t>浏览推荐的林业相关国际机构网站.</a:t>
            </a:r>
            <a:endParaRPr lang="en-US" altLang="en-US" dirty="0"/>
          </a:p>
          <a:p>
            <a:pPr lvl="1"/>
            <a:r>
              <a:rPr lang="zh-CN" altLang="en-US" dirty="0"/>
              <a:t>每个小组选择一个网站，准备</a:t>
            </a:r>
            <a:r>
              <a:rPr lang="en-US" altLang="zh-CN" dirty="0"/>
              <a:t>30</a:t>
            </a:r>
            <a:r>
              <a:rPr lang="zh-CN" altLang="en-US" dirty="0"/>
              <a:t>分钟的英文汇报，向全班同学介绍该网站，包括：网站所属的机构简介、网站中的主要栏目、网站提供的数据和报告、网站提供的最新信息中你们最感兴趣的一篇文章等</a:t>
            </a:r>
            <a:endParaRPr lang="en-US" altLang="zh-CN" dirty="0"/>
          </a:p>
          <a:p>
            <a:pPr lvl="1"/>
            <a:r>
              <a:rPr lang="zh-CN" altLang="en-US" dirty="0"/>
              <a:t>汇报时间为每个双周，小组每个同学都要上台发言</a:t>
            </a:r>
            <a:r>
              <a:rPr lang="zh-CN" altLang="en-US" dirty="0">
                <a:solidFill>
                  <a:schemeClr val="accent2">
                    <a:lumMod val="75000"/>
                  </a:schemeClr>
                </a:solidFill>
              </a:rPr>
              <a:t>（汇报得分占比</a:t>
            </a:r>
            <a:r>
              <a:rPr lang="en-US" altLang="zh-CN" dirty="0">
                <a:solidFill>
                  <a:schemeClr val="accent2">
                    <a:lumMod val="75000"/>
                  </a:schemeClr>
                </a:solidFill>
              </a:rPr>
              <a:t>30%</a:t>
            </a:r>
            <a:r>
              <a:rPr lang="zh-CN" altLang="en-US" dirty="0">
                <a:solidFill>
                  <a:schemeClr val="accent2">
                    <a:lumMod val="75000"/>
                  </a:schemeClr>
                </a:solidFill>
              </a:rPr>
              <a:t>）</a:t>
            </a:r>
            <a:endParaRPr lang="en-US" altLang="zh-CN" dirty="0">
              <a:solidFill>
                <a:schemeClr val="accent2">
                  <a:lumMod val="75000"/>
                </a:schemeClr>
              </a:solidFill>
            </a:endParaRPr>
          </a:p>
          <a:p>
            <a:r>
              <a:rPr lang="en-US" altLang="en-US" dirty="0">
                <a:solidFill>
                  <a:schemeClr val="tx1"/>
                </a:solidFill>
              </a:rPr>
              <a:t>2</a:t>
            </a:r>
            <a:r>
              <a:rPr lang="en-US" altLang="zh-CN" dirty="0">
                <a:solidFill>
                  <a:schemeClr val="tx1"/>
                </a:solidFill>
              </a:rPr>
              <a:t>.</a:t>
            </a:r>
            <a:r>
              <a:rPr lang="en-US" altLang="en-US" dirty="0">
                <a:solidFill>
                  <a:schemeClr val="tx1"/>
                </a:solidFill>
              </a:rPr>
              <a:t> </a:t>
            </a:r>
            <a:r>
              <a:rPr lang="zh-CN" altLang="en-US" dirty="0">
                <a:solidFill>
                  <a:schemeClr val="tx1"/>
                </a:solidFill>
              </a:rPr>
              <a:t>平时成绩：签到、课堂讨论参与和课后作业得分</a:t>
            </a:r>
            <a:r>
              <a:rPr lang="en-US" altLang="en-US" dirty="0">
                <a:solidFill>
                  <a:schemeClr val="accent4">
                    <a:lumMod val="20000"/>
                    <a:lumOff val="80000"/>
                  </a:schemeClr>
                </a:solidFill>
              </a:rPr>
              <a:t>（</a:t>
            </a:r>
            <a:r>
              <a:rPr lang="en-US" altLang="en-US" dirty="0">
                <a:solidFill>
                  <a:schemeClr val="accent2">
                    <a:lumMod val="75000"/>
                  </a:schemeClr>
                </a:solidFill>
              </a:rPr>
              <a:t>得分占比2</a:t>
            </a:r>
            <a:r>
              <a:rPr lang="en-US" altLang="en-US" dirty="0">
                <a:solidFill>
                  <a:schemeClr val="accent2">
                    <a:lumMod val="75000"/>
                  </a:schemeClr>
                </a:solidFill>
              </a:rPr>
              <a:t>0%</a:t>
            </a:r>
            <a:r>
              <a:rPr lang="en-US" altLang="en-US" dirty="0">
                <a:solidFill>
                  <a:schemeClr val="accent2">
                    <a:lumMod val="75000"/>
                  </a:schemeClr>
                </a:solidFill>
              </a:rPr>
              <a:t>）</a:t>
            </a:r>
            <a:endParaRPr lang="en-US" altLang="zh-CN" dirty="0">
              <a:solidFill>
                <a:schemeClr val="accent2">
                  <a:lumMod val="75000"/>
                </a:schemeClr>
              </a:solidFill>
            </a:endParaRPr>
          </a:p>
          <a:p>
            <a:r>
              <a:rPr lang="en-US" altLang="zh-CN" dirty="0"/>
              <a:t>3.</a:t>
            </a:r>
            <a:r>
              <a:rPr lang="zh-CN" altLang="en-US" dirty="0"/>
              <a:t>期末考试（</a:t>
            </a:r>
            <a:r>
              <a:rPr lang="zh-CN" altLang="en-US" dirty="0"/>
              <a:t>双语出题，使用中文作答）</a:t>
            </a:r>
            <a:r>
              <a:rPr lang="zh-CN" altLang="en-US" dirty="0">
                <a:solidFill>
                  <a:schemeClr val="accent2">
                    <a:lumMod val="75000"/>
                  </a:schemeClr>
                </a:solidFill>
              </a:rPr>
              <a:t>占比</a:t>
            </a:r>
            <a:r>
              <a:rPr lang="en-US" altLang="zh-CN" dirty="0">
                <a:solidFill>
                  <a:schemeClr val="accent2">
                    <a:lumMod val="75000"/>
                  </a:schemeClr>
                </a:solidFill>
              </a:rPr>
              <a:t>50%</a:t>
            </a:r>
            <a:endParaRPr lang="zh-CN" altLang="en-US" dirty="0">
              <a:solidFill>
                <a:schemeClr val="accent2">
                  <a:lumMod val="75000"/>
                </a:schemeClr>
              </a:solidFill>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0" y="332799"/>
            <a:ext cx="9144000" cy="6192402"/>
          </a:xfrm>
          <a:prstGeom prst="rect">
            <a:avLst/>
          </a:prstGeom>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kumimoji="1" lang="zh-CN" altLang="en-US" dirty="0"/>
              <a:t>三、林业经济学有哪些独特之处？</a:t>
            </a:r>
            <a:endParaRPr kumimoji="1" lang="zh-CN" altLang="en-US" dirty="0"/>
          </a:p>
        </p:txBody>
      </p:sp>
      <p:sp>
        <p:nvSpPr>
          <p:cNvPr id="7" name="内容占位符 6"/>
          <p:cNvSpPr>
            <a:spLocks noGrp="1"/>
          </p:cNvSpPr>
          <p:nvPr>
            <p:ph idx="1"/>
          </p:nvPr>
        </p:nvSpPr>
        <p:spPr>
          <a:xfrm>
            <a:off x="609598" y="1930400"/>
            <a:ext cx="6956811" cy="4739341"/>
          </a:xfrm>
          <a:gradFill>
            <a:gsLst>
              <a:gs pos="0">
                <a:schemeClr val="accent1">
                  <a:lumMod val="60000"/>
                  <a:lumOff val="40000"/>
                  <a:alpha val="61000"/>
                </a:schemeClr>
              </a:gs>
              <a:gs pos="100000">
                <a:schemeClr val="bg1">
                  <a:alpha val="0"/>
                </a:schemeClr>
              </a:gs>
            </a:gsLst>
          </a:gradFill>
        </p:spPr>
        <p:txBody>
          <a:bodyPr>
            <a:normAutofit lnSpcReduction="10000"/>
          </a:bodyPr>
          <a:lstStyle/>
          <a:p>
            <a:r>
              <a:rPr kumimoji="1" lang="en-US" altLang="zh-CN" dirty="0">
                <a:solidFill>
                  <a:srgbClr val="C00000"/>
                </a:solidFill>
              </a:rPr>
              <a:t>special problems relating to the allocation of resources among uses</a:t>
            </a:r>
            <a:r>
              <a:rPr kumimoji="1" lang="en-US" altLang="zh-CN" dirty="0"/>
              <a:t>.——</a:t>
            </a:r>
            <a:r>
              <a:rPr kumimoji="1" lang="zh-CN" altLang="en-US" dirty="0"/>
              <a:t>如何在各种用途中分配森林资源？</a:t>
            </a:r>
            <a:endParaRPr kumimoji="1" lang="zh-CN" altLang="en-US" dirty="0"/>
          </a:p>
          <a:p>
            <a:r>
              <a:rPr kumimoji="1" lang="en-US" altLang="zh-CN" dirty="0">
                <a:solidFill>
                  <a:schemeClr val="accent3">
                    <a:lumMod val="50000"/>
                  </a:schemeClr>
                </a:solidFill>
              </a:rPr>
              <a:t>forests typically take a long time to grow, which gives rise to special problems in investment analysis, harvesting schedules, risks in carrying forest crops over long period  and  market uncertainty</a:t>
            </a:r>
            <a:r>
              <a:rPr kumimoji="1" lang="en-US" altLang="zh-CN" dirty="0"/>
              <a:t>——</a:t>
            </a:r>
            <a:r>
              <a:rPr kumimoji="1" lang="zh-CN" altLang="en-US" dirty="0"/>
              <a:t>长周期带来的问题：如何分配投资？如何确定采伐时间？如何应对风险和不确定性？</a:t>
            </a:r>
            <a:endParaRPr kumimoji="1" lang="zh-CN" altLang="en-US" dirty="0"/>
          </a:p>
          <a:p>
            <a:r>
              <a:rPr kumimoji="1" lang="en-US" altLang="zh-CN" dirty="0">
                <a:solidFill>
                  <a:schemeClr val="accent4">
                    <a:lumMod val="75000"/>
                  </a:schemeClr>
                </a:solidFill>
              </a:rPr>
              <a:t>Forestry usually involves very high capital and carrying costs relative to production</a:t>
            </a:r>
            <a:r>
              <a:rPr kumimoji="1" lang="en-US" altLang="zh-CN" dirty="0"/>
              <a:t>——</a:t>
            </a:r>
            <a:r>
              <a:rPr kumimoji="1" lang="zh-CN" altLang="en-US" dirty="0"/>
              <a:t>大量资本的占有和大量的生产成本</a:t>
            </a:r>
            <a:endParaRPr kumimoji="1" lang="zh-CN" altLang="en-US" dirty="0"/>
          </a:p>
          <a:p>
            <a:r>
              <a:rPr kumimoji="1" lang="en-US" altLang="zh-CN" dirty="0">
                <a:solidFill>
                  <a:schemeClr val="accent6">
                    <a:lumMod val="75000"/>
                  </a:schemeClr>
                </a:solidFill>
              </a:rPr>
              <a:t>Forests valued for industrial timber are both productive capital and product</a:t>
            </a:r>
            <a:r>
              <a:rPr kumimoji="1" lang="en-US" altLang="zh-CN" dirty="0"/>
              <a:t>——</a:t>
            </a:r>
            <a:r>
              <a:rPr kumimoji="1" lang="zh-CN" altLang="en-US" dirty="0"/>
              <a:t>工业用材料既是资本又是产品</a:t>
            </a:r>
            <a:r>
              <a:rPr kumimoji="1" lang="en-US" altLang="zh-CN" dirty="0"/>
              <a:t>——</a:t>
            </a:r>
            <a:r>
              <a:rPr kumimoji="1" lang="zh-CN" altLang="en-US" dirty="0"/>
              <a:t>如何确定采伐树龄？如何确定税收？如何进行采伐规划？</a:t>
            </a:r>
            <a:endParaRPr kumimoji="1" lang="zh-CN" altLang="en-US" dirty="0"/>
          </a:p>
          <a:p>
            <a:r>
              <a:rPr kumimoji="1" lang="en-US" altLang="zh-CN" dirty="0">
                <a:solidFill>
                  <a:srgbClr val="C00000"/>
                </a:solidFill>
              </a:rPr>
              <a:t>Governments often wield a heavy hand in forest management and utilization</a:t>
            </a:r>
            <a:r>
              <a:rPr kumimoji="1" lang="en-US" altLang="zh-CN" dirty="0"/>
              <a:t>——</a:t>
            </a:r>
            <a:r>
              <a:rPr kumimoji="1" lang="zh-CN" altLang="en-US" dirty="0"/>
              <a:t>政府的干预</a:t>
            </a:r>
            <a:endParaRPr kumimoji="1"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p:cNvSpPr>
          <p:nvPr>
            <p:ph type="title"/>
          </p:nvPr>
        </p:nvSpPr>
        <p:spPr>
          <a:prstGeom prst="rect">
            <a:avLst/>
          </a:prstGeom>
        </p:spPr>
        <p:txBody>
          <a:bodyPr/>
          <a:lstStyle/>
          <a:p>
            <a:r>
              <a:rPr lang="zh-CN" altLang="en-US" dirty="0"/>
              <a:t>如何</a:t>
            </a:r>
            <a:r>
              <a:rPr dirty="0" err="1"/>
              <a:t>权衡：经济价值还是生态价值</a:t>
            </a:r>
            <a:r>
              <a:rPr dirty="0"/>
              <a:t>？</a:t>
            </a:r>
            <a:endParaRPr dirty="0"/>
          </a:p>
        </p:txBody>
      </p:sp>
      <p:sp>
        <p:nvSpPr>
          <p:cNvPr id="426" name="Shape 426"/>
          <p:cNvSpPr>
            <a:spLocks noGrp="1"/>
          </p:cNvSpPr>
          <p:nvPr>
            <p:ph type="body" idx="1"/>
          </p:nvPr>
        </p:nvSpPr>
        <p:spPr>
          <a:prstGeom prst="rect">
            <a:avLst/>
          </a:prstGeom>
        </p:spPr>
        <p:txBody>
          <a:bodyPr/>
          <a:lstStyle/>
          <a:p/>
        </p:txBody>
      </p:sp>
      <p:pic>
        <p:nvPicPr>
          <p:cNvPr id="2" name="图片 1" descr="截屏2023-08-20 16.30.13"/>
          <p:cNvPicPr>
            <a:picLocks noChangeAspect="1"/>
          </p:cNvPicPr>
          <p:nvPr/>
        </p:nvPicPr>
        <p:blipFill>
          <a:blip r:embed="rId1"/>
          <a:stretch>
            <a:fillRect/>
          </a:stretch>
        </p:blipFill>
        <p:spPr>
          <a:xfrm>
            <a:off x="0" y="1372870"/>
            <a:ext cx="9144000" cy="533908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a:t>讨论：</a:t>
            </a:r>
            <a:endParaRPr kumimoji="1" lang="zh-CN" altLang="en-US"/>
          </a:p>
        </p:txBody>
      </p:sp>
      <p:sp>
        <p:nvSpPr>
          <p:cNvPr id="3" name="内容占位符 2"/>
          <p:cNvSpPr>
            <a:spLocks noGrp="1"/>
          </p:cNvSpPr>
          <p:nvPr>
            <p:ph idx="1"/>
          </p:nvPr>
        </p:nvSpPr>
        <p:spPr/>
        <p:txBody>
          <a:bodyPr/>
          <a:lstStyle/>
          <a:p>
            <a:r>
              <a:rPr kumimoji="1" lang="zh-CN" altLang="en-US"/>
              <a:t>作为林地的价值</a:t>
            </a:r>
            <a:endParaRPr kumimoji="1" lang="zh-CN" altLang="en-US"/>
          </a:p>
          <a:p>
            <a:r>
              <a:rPr kumimoji="1" lang="zh-CN" altLang="en-US"/>
              <a:t>作为耕地的价值</a:t>
            </a:r>
            <a:endParaRPr kumimoji="1" lang="zh-CN" altLang="en-US"/>
          </a:p>
          <a:p>
            <a:r>
              <a:rPr kumimoji="1" lang="zh-CN" altLang="en-US"/>
              <a:t>如何避免“一刀切”现象？</a:t>
            </a:r>
            <a:endParaRPr kumimoji="1" lang="en-US" altLang="en-US"/>
          </a:p>
          <a:p>
            <a:endParaRPr kumimoji="1"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四、林业经济决策的两大核心问题</a:t>
            </a:r>
            <a:endParaRPr kumimoji="1" lang="zh-CN" altLang="en-US" dirty="0"/>
          </a:p>
        </p:txBody>
      </p:sp>
      <p:sp>
        <p:nvSpPr>
          <p:cNvPr id="3" name="内容占位符 2"/>
          <p:cNvSpPr>
            <a:spLocks noGrp="1"/>
          </p:cNvSpPr>
          <p:nvPr>
            <p:ph idx="1"/>
          </p:nvPr>
        </p:nvSpPr>
        <p:spPr/>
        <p:txBody>
          <a:bodyPr>
            <a:normAutofit/>
          </a:bodyPr>
          <a:lstStyle/>
          <a:p>
            <a:r>
              <a:rPr kumimoji="1" lang="en-US" altLang="zh-CN" dirty="0"/>
              <a:t>forest managers facing a decision about how to plan a harvesting program, or how much provision should be made for wildlife, or where to direct </a:t>
            </a:r>
            <a:r>
              <a:rPr kumimoji="1" lang="en-US" altLang="zh-CN" dirty="0" err="1"/>
              <a:t>silvicultural</a:t>
            </a:r>
            <a:r>
              <a:rPr kumimoji="1" lang="en-US" altLang="zh-CN" dirty="0"/>
              <a:t> effort must assess their alternatives in light of the objectives they are striving to achieve. </a:t>
            </a:r>
            <a:endParaRPr kumimoji="1" lang="en-US" altLang="zh-CN" dirty="0"/>
          </a:p>
          <a:p>
            <a:r>
              <a:rPr kumimoji="1" lang="en-US" altLang="zh-CN" dirty="0"/>
              <a:t>There are two fundamental economic objectives: the efficiency and equity objectives</a:t>
            </a:r>
            <a:endParaRPr kumimoji="1" lang="en-US" altLang="zh-CN" dirty="0"/>
          </a:p>
          <a:p>
            <a:r>
              <a:rPr kumimoji="1" lang="en-US" altLang="zh-CN" dirty="0"/>
              <a:t>1.</a:t>
            </a:r>
            <a:r>
              <a:rPr kumimoji="1" lang="zh-CN" altLang="en-US" dirty="0"/>
              <a:t>森林资源的不同用途之间如何权衡与分配</a:t>
            </a:r>
            <a:endParaRPr kumimoji="1" lang="en-US" altLang="zh-CN" dirty="0"/>
          </a:p>
          <a:p>
            <a:r>
              <a:rPr kumimoji="1" lang="en-US" altLang="zh-CN" dirty="0"/>
              <a:t>2.</a:t>
            </a:r>
            <a:r>
              <a:rPr kumimoji="1" lang="zh-CN" altLang="en-US" dirty="0"/>
              <a:t>如何在公平和效率之间进行权衡与分配</a:t>
            </a:r>
            <a:endParaRPr kumimoji="1"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Shape 475"/>
          <p:cNvSpPr>
            <a:spLocks noGrp="1"/>
          </p:cNvSpPr>
          <p:nvPr>
            <p:ph type="title"/>
          </p:nvPr>
        </p:nvSpPr>
        <p:spPr>
          <a:prstGeom prst="rect">
            <a:avLst/>
          </a:prstGeom>
        </p:spPr>
        <p:txBody>
          <a:bodyPr>
            <a:noAutofit/>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r>
              <a:rPr sz="4000" dirty="0"/>
              <a:t>Efficiency and Equity </a:t>
            </a:r>
            <a:endParaRPr sz="4000" dirty="0"/>
          </a:p>
        </p:txBody>
      </p:sp>
      <p:sp>
        <p:nvSpPr>
          <p:cNvPr id="471" name="Shape 471"/>
          <p:cNvSpPr>
            <a:spLocks noGrp="1"/>
          </p:cNvSpPr>
          <p:nvPr>
            <p:ph idx="1"/>
          </p:nvPr>
        </p:nvSpPr>
        <p:spPr>
          <a:xfrm>
            <a:off x="609598" y="1930400"/>
            <a:ext cx="3607398" cy="3880773"/>
          </a:xfrm>
          <a:prstGeom prst="rect">
            <a:avLst/>
          </a:prstGeom>
        </p:spPr>
        <p:txBody>
          <a:bodyPr wrap="square">
            <a:normAutofit/>
          </a:bodyPr>
          <a:lstStyle/>
          <a:p>
            <a:pPr defTabSz="321310">
              <a:spcBef>
                <a:spcPts val="845"/>
              </a:spcBef>
              <a:defRPr sz="2800">
                <a:solidFill>
                  <a:schemeClr val="accent1">
                    <a:satOff val="-3351"/>
                    <a:lumOff val="26614"/>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lang="en-US" altLang="zh-CN" sz="2400" dirty="0">
                <a:solidFill>
                  <a:schemeClr val="tx1"/>
                </a:solidFill>
              </a:rPr>
              <a:t>E</a:t>
            </a:r>
            <a:r>
              <a:rPr sz="2400" dirty="0">
                <a:solidFill>
                  <a:schemeClr val="tx1"/>
                </a:solidFill>
              </a:rPr>
              <a:t>conomic efficiency refers to the allocation of resources that generates maximum value from the resources used.</a:t>
            </a:r>
            <a:endParaRPr sz="2400" dirty="0">
              <a:solidFill>
                <a:schemeClr val="tx1"/>
              </a:solidFill>
            </a:endParaRPr>
          </a:p>
        </p:txBody>
      </p:sp>
      <p:sp>
        <p:nvSpPr>
          <p:cNvPr id="472" name="Shape 472"/>
          <p:cNvSpPr>
            <a:spLocks noGrp="1"/>
          </p:cNvSpPr>
          <p:nvPr>
            <p:ph type="body" idx="4294967295"/>
          </p:nvPr>
        </p:nvSpPr>
        <p:spPr>
          <a:xfrm>
            <a:off x="4216997" y="1930400"/>
            <a:ext cx="3349411" cy="1447501"/>
          </a:xfrm>
          <a:prstGeom prst="rect">
            <a:avLst/>
          </a:prstGeom>
        </p:spPr>
        <p:txBody>
          <a:bodyPr wrap="square">
            <a:noAutofit/>
          </a:bodyPr>
          <a:lstStyle>
            <a:lvl1pPr>
              <a:defRPr sz="3600"/>
            </a:lvl1pPr>
          </a:lstStyle>
          <a:p>
            <a:r>
              <a:rPr sz="2800" dirty="0"/>
              <a:t>效率：通过资源分配使产出最大化</a:t>
            </a:r>
            <a:endParaRPr sz="2800" dirty="0"/>
          </a:p>
        </p:txBody>
      </p:sp>
      <p:sp>
        <p:nvSpPr>
          <p:cNvPr id="473" name="Shape 473"/>
          <p:cNvSpPr>
            <a:spLocks noGrp="1"/>
          </p:cNvSpPr>
          <p:nvPr>
            <p:ph type="body" idx="4294967295"/>
          </p:nvPr>
        </p:nvSpPr>
        <p:spPr>
          <a:xfrm>
            <a:off x="4216996" y="4052223"/>
            <a:ext cx="3349412" cy="1758950"/>
          </a:xfrm>
          <a:prstGeom prst="rect">
            <a:avLst/>
          </a:prstGeom>
        </p:spPr>
        <p:txBody>
          <a:bodyPr wrap="square">
            <a:noAutofit/>
          </a:bodyPr>
          <a:lstStyle>
            <a:lvl1pPr>
              <a:defRPr sz="3300"/>
            </a:lvl1pPr>
          </a:lstStyle>
          <a:p>
            <a:r>
              <a:rPr sz="2800" dirty="0" err="1"/>
              <a:t>公平：收入、财富或生产成果在人们之中公平分配</a:t>
            </a:r>
            <a:endParaRPr sz="2800" dirty="0"/>
          </a:p>
        </p:txBody>
      </p:sp>
      <p:sp>
        <p:nvSpPr>
          <p:cNvPr id="474" name="Shape 474"/>
          <p:cNvSpPr>
            <a:spLocks noGrp="1"/>
          </p:cNvSpPr>
          <p:nvPr>
            <p:ph type="body" idx="4294967295"/>
          </p:nvPr>
        </p:nvSpPr>
        <p:spPr>
          <a:xfrm>
            <a:off x="609595" y="4052223"/>
            <a:ext cx="3607400" cy="1758950"/>
          </a:xfrm>
          <a:prstGeom prst="rect">
            <a:avLst/>
          </a:prstGeom>
        </p:spPr>
        <p:txBody>
          <a:bodyPr wrap="square">
            <a:normAutofit fontScale="92500" lnSpcReduction="20000"/>
          </a:bodyPr>
          <a:lstStyle/>
          <a:p>
            <a:pPr defTabSz="321310">
              <a:spcBef>
                <a:spcPts val="845"/>
              </a:spcBef>
              <a:defRPr sz="2700">
                <a:solidFill>
                  <a:schemeClr val="accent1">
                    <a:satOff val="-3351"/>
                    <a:lumOff val="26614"/>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dirty="0">
                <a:solidFill>
                  <a:schemeClr val="tx1"/>
                </a:solidFill>
              </a:rPr>
              <a:t>Equity refers to fairness in the distribution of income and wealth, and therefore the fruits of production, among the population.</a:t>
            </a:r>
            <a:endParaRPr b="1" dirty="0">
              <a:solidFill>
                <a:schemeClr val="tx1"/>
              </a:solidFill>
              <a:latin typeface="Times" panose="00000500000000020000"/>
              <a:ea typeface="Times" panose="00000500000000020000"/>
              <a:cs typeface="Times" panose="00000500000000020000"/>
              <a:sym typeface="Times" panose="0000050000000002000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title"/>
          </p:nvPr>
        </p:nvSpPr>
        <p:spPr>
          <a:xfrm>
            <a:off x="892969" y="178594"/>
            <a:ext cx="7358063" cy="1004747"/>
          </a:xfrm>
          <a:prstGeom prst="rect">
            <a:avLst/>
          </a:prstGeom>
        </p:spPr>
        <p:txBody>
          <a:bodyPr/>
          <a:lstStyle/>
          <a:p>
            <a:pPr>
              <a:defRPr>
                <a:effectLst/>
              </a:defRPr>
            </a:pPr>
            <a:r>
              <a:t>在林业经济中</a:t>
            </a:r>
          </a:p>
        </p:txBody>
      </p:sp>
      <p:sp>
        <p:nvSpPr>
          <p:cNvPr id="478" name="Shape 478"/>
          <p:cNvSpPr>
            <a:spLocks noGrp="1"/>
          </p:cNvSpPr>
          <p:nvPr>
            <p:ph type="body" idx="1"/>
          </p:nvPr>
        </p:nvSpPr>
        <p:spPr>
          <a:xfrm>
            <a:off x="892969" y="1183341"/>
            <a:ext cx="7358063" cy="5674659"/>
          </a:xfrm>
          <a:prstGeom prst="rect">
            <a:avLst/>
          </a:prstGeom>
        </p:spPr>
        <p:txBody>
          <a:bodyPr>
            <a:noAutofit/>
          </a:bodyPr>
          <a:lstStyle/>
          <a:p>
            <a:pPr marL="156845" indent="-156845">
              <a:buSzPct val="45000"/>
              <a:buBlip>
                <a:blip r:embed="rId1"/>
              </a:buBlip>
              <a:defRPr sz="3300"/>
            </a:pPr>
            <a:r>
              <a:rPr sz="2800" dirty="0" err="1"/>
              <a:t>效率</a:t>
            </a:r>
            <a:r>
              <a:rPr sz="2800" dirty="0"/>
              <a:t>：</a:t>
            </a:r>
            <a:endParaRPr sz="2800" dirty="0"/>
          </a:p>
          <a:p>
            <a:pPr marL="555625" lvl="1" indent="-243205">
              <a:buSzPct val="45000"/>
              <a:buBlip>
                <a:blip r:embed="rId1"/>
              </a:buBlip>
              <a:defRPr sz="3300"/>
            </a:pPr>
            <a:r>
              <a:rPr sz="2800" dirty="0" err="1"/>
              <a:t>对森林各种需求的最佳利用方式</a:t>
            </a:r>
            <a:endParaRPr sz="2800" dirty="0"/>
          </a:p>
          <a:p>
            <a:pPr marL="555625" lvl="1" indent="-243205">
              <a:buSzPct val="45000"/>
              <a:buBlip>
                <a:blip r:embed="rId1"/>
              </a:buBlip>
              <a:defRPr sz="3300"/>
            </a:pPr>
            <a:r>
              <a:rPr sz="2800" dirty="0" err="1"/>
              <a:t>林业的集约程度：投入多少资金和劳动力来获得最优产出</a:t>
            </a:r>
            <a:endParaRPr sz="2800" dirty="0"/>
          </a:p>
          <a:p>
            <a:pPr marL="555625" lvl="1" indent="-243205">
              <a:buSzPct val="45000"/>
              <a:buBlip>
                <a:blip r:embed="rId1"/>
              </a:buBlip>
              <a:defRPr sz="3300"/>
            </a:pPr>
            <a:r>
              <a:rPr sz="2800" dirty="0" err="1"/>
              <a:t>不同时期对森林资源的投入和利用方式分配（森林特有的时间属性</a:t>
            </a:r>
            <a:r>
              <a:rPr sz="2800" dirty="0"/>
              <a:t>）</a:t>
            </a:r>
            <a:endParaRPr sz="2800" dirty="0"/>
          </a:p>
          <a:p>
            <a:pPr marL="184785" indent="-184785">
              <a:buSzPct val="45000"/>
              <a:buBlip>
                <a:blip r:embed="rId1"/>
              </a:buBlip>
              <a:defRPr sz="3300"/>
            </a:pPr>
            <a:r>
              <a:rPr sz="2800" dirty="0" err="1"/>
              <a:t>公平</a:t>
            </a:r>
            <a:r>
              <a:rPr sz="2800" dirty="0"/>
              <a:t>：</a:t>
            </a:r>
            <a:endParaRPr sz="2800" dirty="0"/>
          </a:p>
          <a:p>
            <a:pPr marL="497840" lvl="1" indent="-184785">
              <a:buSzPct val="45000"/>
              <a:buBlip>
                <a:blip r:embed="rId1"/>
              </a:buBlip>
              <a:defRPr sz="3300"/>
            </a:pPr>
            <a:r>
              <a:rPr sz="2800" dirty="0" err="1"/>
              <a:t>跨地区公平：贫困地区的林业问题</a:t>
            </a:r>
            <a:endParaRPr sz="2800" dirty="0"/>
          </a:p>
          <a:p>
            <a:pPr marL="497840" lvl="1" indent="-184785">
              <a:buSzPct val="45000"/>
              <a:buBlip>
                <a:blip r:embed="rId1"/>
              </a:buBlip>
              <a:defRPr sz="3300"/>
            </a:pPr>
            <a:r>
              <a:rPr sz="2800" dirty="0" err="1"/>
              <a:t>代际公平：本代人和后代间的公平</a:t>
            </a:r>
            <a:endParaRPr sz="2800"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五、理解林业经济决策的关键</a:t>
            </a:r>
            <a:endParaRPr kumimoji="1" lang="zh-CN" altLang="en-US" dirty="0"/>
          </a:p>
        </p:txBody>
      </p:sp>
      <p:sp>
        <p:nvSpPr>
          <p:cNvPr id="5" name="内容占位符 4"/>
          <p:cNvSpPr>
            <a:spLocks noGrp="1"/>
          </p:cNvSpPr>
          <p:nvPr>
            <p:ph idx="1"/>
          </p:nvPr>
        </p:nvSpPr>
        <p:spPr/>
        <p:txBody>
          <a:bodyPr/>
          <a:lstStyle/>
          <a:p>
            <a:r>
              <a:rPr kumimoji="1" lang="zh-CN" altLang="en-US" dirty="0"/>
              <a:t>市场经济与政府管理</a:t>
            </a:r>
            <a:endParaRPr kumimoji="1" lang="en-US" altLang="zh-CN" dirty="0"/>
          </a:p>
          <a:p>
            <a:r>
              <a:rPr kumimoji="1" lang="en-US" altLang="zh-CN" dirty="0"/>
              <a:t>Market</a:t>
            </a:r>
            <a:r>
              <a:rPr kumimoji="1" lang="zh-CN" altLang="en-US" dirty="0"/>
              <a:t> </a:t>
            </a:r>
            <a:r>
              <a:rPr kumimoji="1" lang="en-US" altLang="zh-CN" dirty="0"/>
              <a:t>Economies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role</a:t>
            </a:r>
            <a:r>
              <a:rPr kumimoji="1" lang="zh-CN" altLang="en-US" dirty="0"/>
              <a:t> </a:t>
            </a:r>
            <a:r>
              <a:rPr kumimoji="1" lang="en-US" altLang="zh-CN" dirty="0"/>
              <a:t>of</a:t>
            </a:r>
            <a:r>
              <a:rPr kumimoji="1" lang="zh-CN" altLang="en-US" dirty="0"/>
              <a:t> </a:t>
            </a:r>
            <a:r>
              <a:rPr kumimoji="1" lang="en-US" altLang="zh-CN" dirty="0"/>
              <a:t>government</a:t>
            </a:r>
            <a:endParaRPr kumimoji="1"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15616"/>
            <a:ext cx="8352928" cy="1428392"/>
          </a:xfrm>
        </p:spPr>
        <p:txBody>
          <a:bodyPr>
            <a:noAutofit/>
          </a:bodyPr>
          <a:lstStyle/>
          <a:p>
            <a:r>
              <a:rPr lang="en-US" altLang="zh-CN" sz="3600" dirty="0">
                <a:latin typeface="Gill Sans Ultra Bold" panose="020B0A02020104020203" pitchFamily="34" charset="0"/>
              </a:rPr>
              <a:t>Market Economies and the Role of Government</a:t>
            </a:r>
            <a:endParaRPr lang="zh-CN" altLang="en-US" sz="3600" dirty="0">
              <a:latin typeface="Gill Sans Ultra Bold" panose="020B0A02020104020203" pitchFamily="34" charset="0"/>
            </a:endParaRPr>
          </a:p>
        </p:txBody>
      </p:sp>
      <p:sp>
        <p:nvSpPr>
          <p:cNvPr id="3" name="内容占位符 2"/>
          <p:cNvSpPr>
            <a:spLocks noGrp="1"/>
          </p:cNvSpPr>
          <p:nvPr>
            <p:ph sz="quarter" idx="13"/>
          </p:nvPr>
        </p:nvSpPr>
        <p:spPr>
          <a:xfrm>
            <a:off x="1115616" y="2708920"/>
            <a:ext cx="3744416" cy="2880792"/>
          </a:xfrm>
        </p:spPr>
        <p:txBody>
          <a:bodyPr anchor="ctr">
            <a:noAutofit/>
          </a:bodyPr>
          <a:lstStyle/>
          <a:p>
            <a:r>
              <a:rPr lang="en-US" altLang="zh-CN" sz="2400" b="1" dirty="0">
                <a:solidFill>
                  <a:schemeClr val="accent3">
                    <a:lumMod val="75000"/>
                  </a:schemeClr>
                </a:solidFill>
                <a:effectLst>
                  <a:innerShdw blurRad="63500" dist="50800" dir="13500000">
                    <a:prstClr val="black">
                      <a:alpha val="50000"/>
                    </a:prstClr>
                  </a:innerShdw>
                </a:effectLst>
                <a:latin typeface="Arial Rounded MT Bold" panose="020F0704030504030204" pitchFamily="34" charset="0"/>
              </a:rPr>
              <a:t>Economic Efficiency and Opportunity Costs</a:t>
            </a:r>
            <a:endParaRPr lang="en-US" altLang="zh-CN" sz="2400" b="1" dirty="0">
              <a:solidFill>
                <a:schemeClr val="accent3">
                  <a:lumMod val="75000"/>
                </a:schemeClr>
              </a:solidFill>
              <a:effectLst>
                <a:innerShdw blurRad="63500" dist="50800" dir="13500000">
                  <a:prstClr val="black">
                    <a:alpha val="50000"/>
                  </a:prstClr>
                </a:innerShdw>
              </a:effectLst>
              <a:latin typeface="Arial Rounded MT Bold" panose="020F0704030504030204" pitchFamily="34" charset="0"/>
            </a:endParaRPr>
          </a:p>
          <a:p>
            <a:r>
              <a:rPr lang="en-US" altLang="zh-CN" sz="2400" b="1" dirty="0">
                <a:solidFill>
                  <a:schemeClr val="accent3">
                    <a:lumMod val="75000"/>
                  </a:schemeClr>
                </a:solidFill>
                <a:effectLst>
                  <a:innerShdw blurRad="63500" dist="50800" dir="13500000">
                    <a:prstClr val="black">
                      <a:alpha val="50000"/>
                    </a:prstClr>
                  </a:innerShdw>
                </a:effectLst>
                <a:latin typeface="Arial Rounded MT Bold" panose="020F0704030504030204" pitchFamily="34" charset="0"/>
              </a:rPr>
              <a:t>The Theory of Production</a:t>
            </a:r>
            <a:endParaRPr lang="en-US" altLang="zh-CN" sz="2400" b="1" dirty="0">
              <a:solidFill>
                <a:schemeClr val="accent3">
                  <a:lumMod val="75000"/>
                </a:schemeClr>
              </a:solidFill>
              <a:effectLst>
                <a:innerShdw blurRad="63500" dist="50800" dir="13500000">
                  <a:prstClr val="black">
                    <a:alpha val="50000"/>
                  </a:prstClr>
                </a:innerShdw>
              </a:effectLst>
              <a:latin typeface="Arial Rounded MT Bold" panose="020F0704030504030204" pitchFamily="34" charset="0"/>
            </a:endParaRPr>
          </a:p>
          <a:p>
            <a:r>
              <a:rPr lang="en-US" altLang="zh-CN" sz="2400" b="1" dirty="0">
                <a:solidFill>
                  <a:schemeClr val="accent3">
                    <a:lumMod val="75000"/>
                  </a:schemeClr>
                </a:solidFill>
                <a:effectLst>
                  <a:innerShdw blurRad="63500" dist="50800" dir="13500000">
                    <a:prstClr val="black">
                      <a:alpha val="50000"/>
                    </a:prstClr>
                  </a:innerShdw>
                </a:effectLst>
                <a:latin typeface="Arial Rounded MT Bold" panose="020F0704030504030204" pitchFamily="34" charset="0"/>
              </a:rPr>
              <a:t>Allocating Inputs among Alternative Uses</a:t>
            </a:r>
            <a:endParaRPr lang="en-US" altLang="zh-CN" sz="2400" b="1" dirty="0">
              <a:solidFill>
                <a:schemeClr val="accent3">
                  <a:lumMod val="75000"/>
                </a:schemeClr>
              </a:solidFill>
              <a:effectLst>
                <a:innerShdw blurRad="63500" dist="50800" dir="13500000">
                  <a:prstClr val="black">
                    <a:alpha val="50000"/>
                  </a:prstClr>
                </a:innerShdw>
              </a:effectLst>
              <a:latin typeface="Arial Rounded MT Bold" panose="020F0704030504030204" pitchFamily="34" charset="0"/>
            </a:endParaRPr>
          </a:p>
          <a:p>
            <a:endParaRPr lang="zh-CN" altLang="en-US" sz="2400" b="1" dirty="0">
              <a:solidFill>
                <a:schemeClr val="accent3">
                  <a:lumMod val="75000"/>
                </a:schemeClr>
              </a:solidFill>
              <a:effectLst>
                <a:innerShdw blurRad="63500" dist="50800" dir="13500000">
                  <a:prstClr val="black">
                    <a:alpha val="50000"/>
                  </a:prstClr>
                </a:innerShdw>
              </a:effectLst>
              <a:latin typeface="Arial Rounded MT Bold" panose="020F0704030504030204" pitchFamily="34" charset="0"/>
            </a:endParaRPr>
          </a:p>
        </p:txBody>
      </p:sp>
      <p:sp>
        <p:nvSpPr>
          <p:cNvPr id="4" name="文本占位符 3"/>
          <p:cNvSpPr>
            <a:spLocks noGrp="1"/>
          </p:cNvSpPr>
          <p:nvPr>
            <p:ph type="body" sz="quarter" idx="14"/>
          </p:nvPr>
        </p:nvSpPr>
        <p:spPr>
          <a:xfrm>
            <a:off x="5364088" y="1988840"/>
            <a:ext cx="1584176" cy="936104"/>
          </a:xfrm>
        </p:spPr>
        <p:txBody>
          <a:bodyPr>
            <a:normAutofit fontScale="77500" lnSpcReduction="20000"/>
          </a:bodyPr>
          <a:lstStyle/>
          <a:p>
            <a:r>
              <a:rPr lang="en-US" altLang="zh-CN" sz="3200" dirty="0">
                <a:solidFill>
                  <a:schemeClr val="accent3">
                    <a:lumMod val="75000"/>
                  </a:schemeClr>
                </a:solidFill>
                <a:effectLst>
                  <a:innerShdw blurRad="63500" dist="50800" dir="13500000">
                    <a:prstClr val="black">
                      <a:alpha val="50000"/>
                    </a:prstClr>
                  </a:innerShdw>
                </a:effectLst>
                <a:latin typeface="Matura MT Script Capitals" panose="03020802060602070202" pitchFamily="66" charset="0"/>
              </a:rPr>
              <a:t>Market Failures</a:t>
            </a:r>
            <a:endParaRPr lang="zh-CN" altLang="en-US" dirty="0"/>
          </a:p>
        </p:txBody>
      </p:sp>
      <p:sp>
        <p:nvSpPr>
          <p:cNvPr id="5" name="文本占位符 4"/>
          <p:cNvSpPr>
            <a:spLocks noGrp="1"/>
          </p:cNvSpPr>
          <p:nvPr>
            <p:ph type="body" sz="quarter" idx="15"/>
          </p:nvPr>
        </p:nvSpPr>
        <p:spPr>
          <a:xfrm>
            <a:off x="6516216" y="3516872"/>
            <a:ext cx="2016224" cy="1064256"/>
          </a:xfrm>
        </p:spPr>
        <p:txBody>
          <a:bodyPr>
            <a:normAutofit/>
          </a:bodyPr>
          <a:lstStyle/>
          <a:p>
            <a:r>
              <a:rPr lang="en-US" altLang="zh-CN" sz="2000" dirty="0">
                <a:solidFill>
                  <a:srgbClr val="3399FF"/>
                </a:solidFill>
                <a:effectLst>
                  <a:innerShdw blurRad="63500" dist="50800" dir="13500000">
                    <a:prstClr val="black">
                      <a:alpha val="50000"/>
                    </a:prstClr>
                  </a:innerShdw>
                </a:effectLst>
                <a:latin typeface="Matura MT Script Capitals" panose="03020802060602070202" pitchFamily="66" charset="0"/>
              </a:rPr>
              <a:t>Externalities</a:t>
            </a:r>
            <a:endParaRPr lang="zh-CN" altLang="en-US" sz="1200" dirty="0">
              <a:solidFill>
                <a:srgbClr val="3399FF"/>
              </a:solidFill>
            </a:endParaRPr>
          </a:p>
        </p:txBody>
      </p:sp>
      <p:sp>
        <p:nvSpPr>
          <p:cNvPr id="6" name="文本占位符 5"/>
          <p:cNvSpPr>
            <a:spLocks noGrp="1"/>
          </p:cNvSpPr>
          <p:nvPr>
            <p:ph type="body" sz="quarter" idx="16"/>
          </p:nvPr>
        </p:nvSpPr>
        <p:spPr>
          <a:xfrm>
            <a:off x="5148064" y="5085184"/>
            <a:ext cx="1438380" cy="936104"/>
          </a:xfrm>
        </p:spPr>
        <p:txBody>
          <a:bodyPr>
            <a:normAutofit fontScale="85000" lnSpcReduction="10000"/>
          </a:bodyPr>
          <a:lstStyle/>
          <a:p>
            <a:r>
              <a:rPr lang="en-US" altLang="zh-CN" sz="3200" dirty="0">
                <a:solidFill>
                  <a:srgbClr val="002060"/>
                </a:solidFill>
                <a:effectLst>
                  <a:innerShdw blurRad="63500" dist="50800" dir="13500000">
                    <a:prstClr val="black">
                      <a:alpha val="50000"/>
                    </a:prstClr>
                  </a:innerShdw>
                </a:effectLst>
                <a:latin typeface="Matura MT Script Capitals" panose="03020802060602070202" pitchFamily="66" charset="0"/>
              </a:rPr>
              <a:t>Policy Failure</a:t>
            </a:r>
            <a:endParaRPr lang="zh-CN" altLang="en-US" sz="1800" dirty="0">
              <a:solidFill>
                <a:srgbClr val="002060"/>
              </a:solidFill>
            </a:endParaRPr>
          </a:p>
        </p:txBody>
      </p:sp>
      <p:grpSp>
        <p:nvGrpSpPr>
          <p:cNvPr id="20" name="组合 19"/>
          <p:cNvGrpSpPr/>
          <p:nvPr/>
        </p:nvGrpSpPr>
        <p:grpSpPr>
          <a:xfrm>
            <a:off x="4953952" y="2780952"/>
            <a:ext cx="216000" cy="216000"/>
            <a:chOff x="4953952" y="2594077"/>
            <a:chExt cx="216000" cy="216000"/>
          </a:xfrm>
        </p:grpSpPr>
        <p:sp>
          <p:nvSpPr>
            <p:cNvPr id="8" name="椭圆 7"/>
            <p:cNvSpPr/>
            <p:nvPr/>
          </p:nvSpPr>
          <p:spPr>
            <a:xfrm>
              <a:off x="4953952" y="2594077"/>
              <a:ext cx="216000" cy="216000"/>
            </a:xfrm>
            <a:prstGeom prst="ellipse">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1016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914400"/>
              <a:endParaRPr lang="zh-CN" altLang="en-US" dirty="0">
                <a:solidFill>
                  <a:prstClr val="white"/>
                </a:solidFill>
              </a:endParaRPr>
            </a:p>
          </p:txBody>
        </p:sp>
        <p:sp>
          <p:nvSpPr>
            <p:cNvPr id="9" name="椭圆 8"/>
            <p:cNvSpPr/>
            <p:nvPr/>
          </p:nvSpPr>
          <p:spPr>
            <a:xfrm>
              <a:off x="4953952" y="2594077"/>
              <a:ext cx="216000" cy="216000"/>
            </a:xfrm>
            <a:prstGeom prst="ellipse">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914400"/>
              <a:endParaRPr lang="zh-CN" altLang="en-US" dirty="0">
                <a:solidFill>
                  <a:prstClr val="white"/>
                </a:solidFill>
              </a:endParaRPr>
            </a:p>
          </p:txBody>
        </p:sp>
        <p:sp>
          <p:nvSpPr>
            <p:cNvPr id="10" name="椭圆 9"/>
            <p:cNvSpPr/>
            <p:nvPr/>
          </p:nvSpPr>
          <p:spPr>
            <a:xfrm>
              <a:off x="4975864" y="2612739"/>
              <a:ext cx="180000" cy="180000"/>
            </a:xfrm>
            <a:prstGeom prst="ellipse">
              <a:avLst/>
            </a:prstGeom>
            <a:solidFill>
              <a:srgbClr val="92D050"/>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914400"/>
              <a:endParaRPr lang="zh-CN" altLang="en-US" dirty="0">
                <a:solidFill>
                  <a:prstClr val="white"/>
                </a:solidFill>
              </a:endParaRPr>
            </a:p>
          </p:txBody>
        </p:sp>
      </p:grpSp>
      <p:grpSp>
        <p:nvGrpSpPr>
          <p:cNvPr id="11" name="组合 10"/>
          <p:cNvGrpSpPr/>
          <p:nvPr/>
        </p:nvGrpSpPr>
        <p:grpSpPr>
          <a:xfrm>
            <a:off x="4957864" y="3933080"/>
            <a:ext cx="216000" cy="216000"/>
            <a:chOff x="3077376" y="4019876"/>
            <a:chExt cx="432000" cy="432000"/>
          </a:xfrm>
        </p:grpSpPr>
        <p:sp>
          <p:nvSpPr>
            <p:cNvPr id="12" name="椭圆 11"/>
            <p:cNvSpPr/>
            <p:nvPr/>
          </p:nvSpPr>
          <p:spPr>
            <a:xfrm>
              <a:off x="3077376" y="4019876"/>
              <a:ext cx="432000" cy="432000"/>
            </a:xfrm>
            <a:prstGeom prst="ellipse">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1016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914400"/>
              <a:endParaRPr lang="zh-CN" altLang="en-US" dirty="0">
                <a:solidFill>
                  <a:prstClr val="white"/>
                </a:solidFill>
              </a:endParaRPr>
            </a:p>
          </p:txBody>
        </p:sp>
        <p:sp>
          <p:nvSpPr>
            <p:cNvPr id="13" name="椭圆 12"/>
            <p:cNvSpPr/>
            <p:nvPr/>
          </p:nvSpPr>
          <p:spPr>
            <a:xfrm>
              <a:off x="3077376" y="4019876"/>
              <a:ext cx="432000" cy="432000"/>
            </a:xfrm>
            <a:prstGeom prst="ellipse">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914400"/>
              <a:endParaRPr lang="zh-CN" altLang="en-US" dirty="0">
                <a:solidFill>
                  <a:prstClr val="white"/>
                </a:solidFill>
              </a:endParaRPr>
            </a:p>
          </p:txBody>
        </p:sp>
        <p:sp>
          <p:nvSpPr>
            <p:cNvPr id="14" name="椭圆 13"/>
            <p:cNvSpPr/>
            <p:nvPr/>
          </p:nvSpPr>
          <p:spPr>
            <a:xfrm>
              <a:off x="3121200" y="4057200"/>
              <a:ext cx="360000" cy="360000"/>
            </a:xfrm>
            <a:prstGeom prst="ellipse">
              <a:avLst/>
            </a:prstGeom>
            <a:solidFill>
              <a:srgbClr val="92D050"/>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914400"/>
              <a:endParaRPr lang="zh-CN" altLang="en-US" dirty="0">
                <a:solidFill>
                  <a:prstClr val="white"/>
                </a:solidFill>
              </a:endParaRPr>
            </a:p>
          </p:txBody>
        </p:sp>
      </p:grpSp>
      <p:grpSp>
        <p:nvGrpSpPr>
          <p:cNvPr id="15" name="组合 14"/>
          <p:cNvGrpSpPr/>
          <p:nvPr/>
        </p:nvGrpSpPr>
        <p:grpSpPr>
          <a:xfrm>
            <a:off x="4572000" y="5013176"/>
            <a:ext cx="216000" cy="216000"/>
            <a:chOff x="3077376" y="4019876"/>
            <a:chExt cx="432000" cy="432000"/>
          </a:xfrm>
        </p:grpSpPr>
        <p:sp>
          <p:nvSpPr>
            <p:cNvPr id="16" name="椭圆 15"/>
            <p:cNvSpPr/>
            <p:nvPr/>
          </p:nvSpPr>
          <p:spPr>
            <a:xfrm>
              <a:off x="3077376" y="4019876"/>
              <a:ext cx="432000" cy="432000"/>
            </a:xfrm>
            <a:prstGeom prst="ellipse">
              <a:avLst/>
            </a:prstGeom>
            <a:gradFill>
              <a:gsLst>
                <a:gs pos="0">
                  <a:schemeClr val="bg1">
                    <a:lumMod val="75000"/>
                  </a:schemeClr>
                </a:gs>
                <a:gs pos="65000">
                  <a:schemeClr val="bg1">
                    <a:lumMod val="95000"/>
                  </a:schemeClr>
                </a:gs>
                <a:gs pos="100000">
                  <a:schemeClr val="bg1"/>
                </a:gs>
              </a:gsLst>
              <a:lin ang="18000000" scaled="0"/>
            </a:gradFill>
            <a:ln>
              <a:noFill/>
            </a:ln>
            <a:effectLst>
              <a:outerShdw blurRad="330200" dist="101600" dir="8520000" sx="98000" sy="98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914400"/>
              <a:endParaRPr lang="zh-CN" altLang="en-US" dirty="0">
                <a:solidFill>
                  <a:prstClr val="white"/>
                </a:solidFill>
              </a:endParaRPr>
            </a:p>
          </p:txBody>
        </p:sp>
        <p:sp>
          <p:nvSpPr>
            <p:cNvPr id="17" name="椭圆 16"/>
            <p:cNvSpPr/>
            <p:nvPr/>
          </p:nvSpPr>
          <p:spPr>
            <a:xfrm>
              <a:off x="3077376" y="4019876"/>
              <a:ext cx="432000" cy="432000"/>
            </a:xfrm>
            <a:prstGeom prst="ellipse">
              <a:avLst/>
            </a:prstGeom>
            <a:gradFill flip="none" rotWithShape="1">
              <a:gsLst>
                <a:gs pos="0">
                  <a:schemeClr val="bg1">
                    <a:lumMod val="75000"/>
                  </a:schemeClr>
                </a:gs>
                <a:gs pos="65000">
                  <a:schemeClr val="bg1">
                    <a:lumMod val="95000"/>
                  </a:schemeClr>
                </a:gs>
                <a:gs pos="100000">
                  <a:schemeClr val="bg1"/>
                </a:gs>
              </a:gsLst>
              <a:lin ang="5400000" scaled="1"/>
              <a:tileRect/>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914400"/>
              <a:endParaRPr lang="zh-CN" altLang="en-US" dirty="0">
                <a:solidFill>
                  <a:prstClr val="white"/>
                </a:solidFill>
              </a:endParaRPr>
            </a:p>
          </p:txBody>
        </p:sp>
        <p:sp>
          <p:nvSpPr>
            <p:cNvPr id="18" name="椭圆 17"/>
            <p:cNvSpPr/>
            <p:nvPr/>
          </p:nvSpPr>
          <p:spPr>
            <a:xfrm>
              <a:off x="3121200" y="4057200"/>
              <a:ext cx="360000" cy="360000"/>
            </a:xfrm>
            <a:prstGeom prst="ellipse">
              <a:avLst/>
            </a:prstGeom>
            <a:solidFill>
              <a:srgbClr val="92D050"/>
            </a:solidFill>
            <a:ln>
              <a:noFill/>
            </a:ln>
            <a:effectLst>
              <a:innerShdw blurRad="88900" dist="25400" dir="17040000">
                <a:prstClr val="black">
                  <a:alpha val="61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defTabSz="914400"/>
              <a:endParaRPr lang="zh-CN" altLang="en-US" dirty="0">
                <a:solidFill>
                  <a:prstClr val="white"/>
                </a:solidFill>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 name="Shape 460"/>
          <p:cNvSpPr>
            <a:spLocks noGrp="1"/>
          </p:cNvSpPr>
          <p:nvPr>
            <p:ph type="title"/>
          </p:nvPr>
        </p:nvSpPr>
        <p:spPr>
          <a:prstGeom prst="rect">
            <a:avLst/>
          </a:prstGeom>
          <a:noFill/>
          <a:effectLst/>
        </p:spPr>
        <p:txBody>
          <a:bodyPr>
            <a:noAutofit/>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r>
              <a:rPr sz="3600"/>
              <a:t>market economy VS government intervention</a:t>
            </a:r>
            <a:endParaRPr sz="3600"/>
          </a:p>
        </p:txBody>
      </p:sp>
      <p:sp>
        <p:nvSpPr>
          <p:cNvPr id="455" name="Shape 455"/>
          <p:cNvSpPr>
            <a:spLocks noGrp="1"/>
          </p:cNvSpPr>
          <p:nvPr>
            <p:ph idx="1"/>
          </p:nvPr>
        </p:nvSpPr>
        <p:spPr>
          <a:xfrm>
            <a:off x="480506" y="2145553"/>
            <a:ext cx="3714976" cy="3880773"/>
          </a:xfrm>
          <a:prstGeom prst="rect">
            <a:avLst/>
          </a:prstGeom>
        </p:spPr>
        <p:txBody>
          <a:bodyPr>
            <a:normAutofit/>
          </a:bodyPr>
          <a:lstStyle/>
          <a:p>
            <a:r>
              <a:rPr lang="zh-CN" altLang="en-US" sz="2800" dirty="0"/>
              <a:t>市场经济</a:t>
            </a:r>
            <a:endParaRPr lang="en-US" sz="2800" dirty="0"/>
          </a:p>
          <a:p>
            <a:pPr lvl="1"/>
            <a:r>
              <a:rPr sz="2400" dirty="0"/>
              <a:t>消费者需求决定生产</a:t>
            </a:r>
            <a:endParaRPr sz="2400" dirty="0"/>
          </a:p>
          <a:p>
            <a:pPr lvl="1"/>
            <a:r>
              <a:rPr sz="2400" dirty="0"/>
              <a:t>市场竞争决定生产方式</a:t>
            </a:r>
            <a:endParaRPr sz="2400" dirty="0"/>
          </a:p>
          <a:p>
            <a:pPr lvl="1"/>
            <a:r>
              <a:rPr sz="2400" dirty="0"/>
              <a:t>收入分配决定产品分配</a:t>
            </a:r>
            <a:endParaRPr sz="2400" dirty="0"/>
          </a:p>
        </p:txBody>
      </p:sp>
      <p:sp>
        <p:nvSpPr>
          <p:cNvPr id="8" name="Shape 455"/>
          <p:cNvSpPr txBox="1"/>
          <p:nvPr/>
        </p:nvSpPr>
        <p:spPr>
          <a:xfrm>
            <a:off x="4195482" y="2167069"/>
            <a:ext cx="3714976" cy="3880773"/>
          </a:xfrm>
          <a:prstGeom prst="rect">
            <a:avLst/>
          </a:prstGeom>
          <a:gradFill>
            <a:gsLst>
              <a:gs pos="100000">
                <a:schemeClr val="accent1">
                  <a:lumMod val="60000"/>
                  <a:lumOff val="40000"/>
                  <a:alpha val="61000"/>
                </a:schemeClr>
              </a:gs>
              <a:gs pos="0">
                <a:schemeClr val="bg1">
                  <a:alpha val="58000"/>
                </a:schemeClr>
              </a:gs>
            </a:gsLst>
            <a:lin ang="10800000" scaled="1"/>
          </a:gradFill>
          <a:ln>
            <a:noFill/>
          </a:ln>
          <a:effectLst>
            <a:innerShdw blurRad="63500" dist="50800" dir="2700000">
              <a:prstClr val="black">
                <a:alpha val="50000"/>
              </a:prstClr>
            </a:innerShdw>
          </a:effectLst>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zh-CN" altLang="en-US" sz="2800" dirty="0"/>
              <a:t>政府干预</a:t>
            </a:r>
            <a:endParaRPr lang="en-US" altLang="zh-CN" sz="2800" dirty="0"/>
          </a:p>
          <a:p>
            <a:pPr lvl="1"/>
            <a:r>
              <a:rPr lang="zh-CN" altLang="en-US" sz="2200" dirty="0"/>
              <a:t>政府提供公共品</a:t>
            </a:r>
            <a:endParaRPr lang="zh-CN" altLang="en-US" sz="2200" dirty="0"/>
          </a:p>
          <a:p>
            <a:pPr lvl="1"/>
            <a:r>
              <a:rPr lang="zh-CN" altLang="en-US" sz="2200" dirty="0"/>
              <a:t>以及私人无法提供的商品和服务</a:t>
            </a:r>
            <a:endParaRPr lang="zh-CN" altLang="en-US" sz="2200" dirty="0"/>
          </a:p>
          <a:p>
            <a:pPr lvl="1"/>
            <a:r>
              <a:rPr lang="zh-CN" altLang="en-US" sz="2200" dirty="0"/>
              <a:t>税收、政府补贴和法律规则影响私人生产和消费</a:t>
            </a:r>
            <a:endParaRPr lang="zh-CN" altLang="en-US" sz="2200" dirty="0"/>
          </a:p>
        </p:txBody>
      </p:sp>
    </p:spTree>
  </p:cSld>
  <p:clrMapOvr>
    <a:masterClrMapping/>
  </p:clrMapOvr>
  <mc:AlternateContent xmlns:mc="http://schemas.openxmlformats.org/markup-compatibility/2006">
    <mc:Choice xmlns:p14="http://schemas.microsoft.com/office/powerpoint/2010/main" Requires="p14">
      <p:transition spd="slow" p14:dur="15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3" name="Group 7"/>
          <p:cNvGrpSpPr>
            <a:grpSpLocks noGrp="1" noRot="1" noChangeAspect="1" noMove="1" noResize="1" noUngrp="1"/>
          </p:cNvGrpSpPr>
          <p:nvPr/>
        </p:nvGrpSpPr>
        <p:grpSpPr>
          <a:xfrm>
            <a:off x="0" y="-8467"/>
            <a:ext cx="9144001" cy="6866467"/>
            <a:chOff x="0" y="-8467"/>
            <a:chExt cx="12192000" cy="6866467"/>
          </a:xfrm>
        </p:grpSpPr>
        <p:cxnSp>
          <p:nvCxnSpPr>
            <p:cNvPr id="9" name="Straight Connector 8"/>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Isosceles Triangle 12"/>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5" name="Rectangle 19"/>
          <p:cNvSpPr>
            <a:spLocks noGrp="1" noRot="1" noChangeAspect="1" noMove="1" noResize="1" noEditPoints="1" noAdjustHandles="1" noChangeArrowheads="1" noChangeShapeType="1" noTextEdit="1"/>
          </p:cNvSpPr>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p:cNvSpPr>
            <a:spLocks noGrp="1"/>
          </p:cNvSpPr>
          <p:nvPr>
            <p:ph type="title"/>
          </p:nvPr>
        </p:nvSpPr>
        <p:spPr>
          <a:xfrm>
            <a:off x="1000126" y="609600"/>
            <a:ext cx="6447501" cy="1320800"/>
          </a:xfrm>
        </p:spPr>
        <p:txBody>
          <a:bodyPr vert="horz" lIns="91440" tIns="45720" rIns="91440" bIns="45720" rtlCol="0" anchor="t">
            <a:normAutofit/>
          </a:bodyPr>
          <a:lstStyle/>
          <a:p>
            <a:r>
              <a:rPr kumimoji="1" lang="zh-CN" altLang="en-US">
                <a:latin typeface="+mj-lt"/>
                <a:ea typeface="+mj-ea"/>
                <a:cs typeface="+mj-cs"/>
              </a:rPr>
              <a:t>林业相关</a:t>
            </a:r>
            <a:r>
              <a:rPr kumimoji="1" lang="en-US" altLang="en-US">
                <a:latin typeface="+mj-lt"/>
                <a:ea typeface="+mj-ea"/>
                <a:cs typeface="+mj-cs"/>
              </a:rPr>
              <a:t>网站</a:t>
            </a:r>
            <a:endParaRPr kumimoji="1" lang="en-US" altLang="zh-CN">
              <a:latin typeface="+mj-lt"/>
              <a:ea typeface="+mj-ea"/>
              <a:cs typeface="+mj-cs"/>
            </a:endParaRPr>
          </a:p>
        </p:txBody>
      </p:sp>
      <p:sp>
        <p:nvSpPr>
          <p:cNvPr id="22" name="Isosceles Triangle 21"/>
          <p:cNvSpPr>
            <a:spLocks noGrp="1" noRot="1" noChangeAspect="1" noMove="1" noResize="1" noEditPoints="1" noAdjustHandles="1" noChangeArrowheads="1" noChangeShapeType="1" noTextEdit="1"/>
          </p:cNvSpPr>
          <p:nvPr/>
        </p:nvSpPr>
        <p:spPr>
          <a:xfrm flipV="1">
            <a:off x="0" y="0"/>
            <a:ext cx="336549"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a:spLocks noGrp="1" noRot="1" noChangeAspect="1" noMove="1" noResize="1" noEditPoints="1" noAdjustHandles="1" noChangeArrowheads="1" noChangeShapeType="1" noTextEdit="1"/>
          </p:cNvSpPr>
          <p:nvPr/>
        </p:nvSpPr>
        <p:spPr>
          <a:xfrm>
            <a:off x="5803900" y="3818467"/>
            <a:ext cx="3337719" cy="3039533"/>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cxnSp>
        <p:nvCxnSpPr>
          <p:cNvPr id="26" name="Straight Connector 25"/>
          <p:cNvCxnSpPr>
            <a:cxnSpLocks noGrp="1" noRot="1" noChangeAspect="1" noMove="1" noResize="1" noEditPoints="1" noAdjustHandles="1" noChangeArrowheads="1" noChangeShapeType="1"/>
          </p:cNvCxnSpPr>
          <p:nvPr/>
        </p:nvCxnSpPr>
        <p:spPr>
          <a:xfrm>
            <a:off x="7600950" y="0"/>
            <a:ext cx="1295400" cy="6858000"/>
          </a:xfrm>
          <a:prstGeom prst="line">
            <a:avLst/>
          </a:prstGeom>
          <a:ln w="15875" cap="sq">
            <a:solidFill>
              <a:schemeClr val="accent2"/>
            </a:solidFill>
            <a:beve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cxnSpLocks noGrp="1" noRot="1" noChangeAspect="1" noMove="1" noResize="1" noEditPoints="1" noAdjustHandles="1" noChangeArrowheads="1" noChangeShapeType="1"/>
          </p:cNvCxnSpPr>
          <p:nvPr/>
        </p:nvCxnSpPr>
        <p:spPr>
          <a:xfrm flipH="1">
            <a:off x="5568950" y="3681413"/>
            <a:ext cx="3572668" cy="3176587"/>
          </a:xfrm>
          <a:prstGeom prst="line">
            <a:avLst/>
          </a:prstGeom>
          <a:ln w="15875">
            <a:solidFill>
              <a:schemeClr val="accent1"/>
            </a:solidFill>
          </a:ln>
        </p:spPr>
        <p:style>
          <a:lnRef idx="2">
            <a:schemeClr val="accent1"/>
          </a:lnRef>
          <a:fillRef idx="0">
            <a:schemeClr val="accent1"/>
          </a:fillRef>
          <a:effectRef idx="1">
            <a:schemeClr val="accent1"/>
          </a:effectRef>
          <a:fontRef idx="minor">
            <a:schemeClr val="tx1"/>
          </a:fontRef>
        </p:style>
      </p:cxnSp>
      <p:sp>
        <p:nvSpPr>
          <p:cNvPr id="3" name="文本占位符 2"/>
          <p:cNvSpPr>
            <a:spLocks noGrp="1"/>
          </p:cNvSpPr>
          <p:nvPr>
            <p:ph type="body" idx="1"/>
          </p:nvPr>
        </p:nvSpPr>
        <p:spPr>
          <a:xfrm>
            <a:off x="1000126" y="2160590"/>
            <a:ext cx="6353174" cy="3429260"/>
          </a:xfrm>
        </p:spPr>
        <p:txBody>
          <a:bodyPr vert="horz" lIns="91440" tIns="45720" rIns="91440" bIns="45720" rtlCol="0">
            <a:normAutofit/>
          </a:bodyPr>
          <a:lstStyle/>
          <a:p>
            <a:r>
              <a:rPr kumimoji="1" lang="en-US" altLang="en-US">
                <a:latin typeface="+mn-lt"/>
                <a:ea typeface="+mn-ea"/>
                <a:cs typeface="+mn-cs"/>
              </a:rPr>
              <a:t>http://www.fao.org/forestry/en/</a:t>
            </a:r>
            <a:endParaRPr kumimoji="1" lang="en-US" altLang="en-US">
              <a:latin typeface="+mn-lt"/>
              <a:ea typeface="+mn-ea"/>
              <a:cs typeface="+mn-cs"/>
            </a:endParaRPr>
          </a:p>
          <a:p>
            <a:r>
              <a:rPr kumimoji="1" lang="en-US" altLang="en-US">
                <a:latin typeface="+mn-lt"/>
                <a:ea typeface="+mn-ea"/>
                <a:cs typeface="+mn-cs"/>
              </a:rPr>
              <a:t>http://www.wri.org/our-work/topics/forests</a:t>
            </a:r>
            <a:endParaRPr kumimoji="1" lang="en-US" altLang="en-US">
              <a:latin typeface="+mn-lt"/>
              <a:ea typeface="+mn-ea"/>
              <a:cs typeface="+mn-cs"/>
            </a:endParaRPr>
          </a:p>
          <a:p>
            <a:r>
              <a:rPr kumimoji="1" lang="en-US" altLang="en-US">
                <a:latin typeface="+mn-lt"/>
                <a:ea typeface="+mn-ea"/>
                <a:cs typeface="+mn-cs"/>
              </a:rPr>
              <a:t>http://www.cifor.org/</a:t>
            </a:r>
            <a:endParaRPr kumimoji="1" lang="en-US" altLang="en-US">
              <a:latin typeface="+mn-lt"/>
              <a:ea typeface="+mn-ea"/>
              <a:cs typeface="+mn-cs"/>
            </a:endParaRPr>
          </a:p>
          <a:p>
            <a:r>
              <a:rPr kumimoji="1" lang="en-US" altLang="zh-CN">
                <a:latin typeface="+mn-lt"/>
                <a:ea typeface="+mn-ea"/>
                <a:cs typeface="+mn-cs"/>
              </a:rPr>
              <a:t>https://www.iucn.org/theme/forests</a:t>
            </a:r>
            <a:endParaRPr kumimoji="1" lang="en-US" altLang="zh-CN">
              <a:latin typeface="+mn-lt"/>
              <a:ea typeface="+mn-ea"/>
              <a:cs typeface="+mn-cs"/>
            </a:endParaRPr>
          </a:p>
          <a:p>
            <a:r>
              <a:rPr kumimoji="1" lang="en-US" altLang="zh-CN">
                <a:latin typeface="+mn-lt"/>
                <a:ea typeface="+mn-ea"/>
                <a:cs typeface="+mn-cs"/>
              </a:rPr>
              <a:t>https://www.unenvironment.org/explore-topics/forests</a:t>
            </a:r>
            <a:endParaRPr kumimoji="1" lang="en-US" altLang="zh-CN">
              <a:latin typeface="+mn-lt"/>
              <a:ea typeface="+mn-ea"/>
              <a:cs typeface="+mn-cs"/>
            </a:endParaRPr>
          </a:p>
          <a:p>
            <a:r>
              <a:rPr kumimoji="1" lang="en-US" altLang="zh-CN">
                <a:latin typeface="+mn-lt"/>
                <a:ea typeface="+mn-ea"/>
                <a:cs typeface="+mn-cs"/>
              </a:rPr>
              <a:t>https://www.worldbank.org/en/topic/forests</a:t>
            </a:r>
            <a:endParaRPr kumimoji="1" lang="en-US" altLang="zh-CN">
              <a:latin typeface="+mn-lt"/>
              <a:ea typeface="+mn-ea"/>
              <a:cs typeface="+mn-cs"/>
            </a:endParaRPr>
          </a:p>
          <a:p>
            <a:r>
              <a:rPr kumimoji="1" lang="en-US" altLang="zh-CN">
                <a:latin typeface="+mn-lt"/>
                <a:ea typeface="+mn-ea"/>
                <a:cs typeface="+mn-cs"/>
              </a:rPr>
              <a:t>http://www.worldagroforestry.org/</a:t>
            </a:r>
            <a:endParaRPr kumimoji="1" lang="en-US" altLang="zh-CN">
              <a:latin typeface="+mn-lt"/>
              <a:ea typeface="+mn-ea"/>
              <a:cs typeface="+mn-cs"/>
            </a:endParaRPr>
          </a:p>
          <a:p>
            <a:r>
              <a:rPr kumimoji="1" lang="en-US" altLang="zh-CN">
                <a:latin typeface="+mn-lt"/>
                <a:ea typeface="+mn-ea"/>
                <a:cs typeface="+mn-cs"/>
              </a:rPr>
              <a:t>http://www.un.org/esa/forests/index.html</a:t>
            </a:r>
            <a:endParaRPr kumimoji="1" lang="en-US" altLang="zh-CN">
              <a:latin typeface="+mn-lt"/>
              <a:ea typeface="+mn-ea"/>
              <a:cs typeface="+mn-cs"/>
            </a:endParaRPr>
          </a:p>
          <a:p>
            <a:pPr marL="0" indent="0"/>
            <a:endParaRPr kumimoji="1" lang="en-US" altLang="zh-CN">
              <a:latin typeface="+mn-lt"/>
              <a:ea typeface="+mn-ea"/>
              <a:cs typeface="+mn-cs"/>
            </a:endParaRPr>
          </a:p>
        </p:txBody>
      </p:sp>
      <p:sp>
        <p:nvSpPr>
          <p:cNvPr id="30" name="Rectangle 27"/>
          <p:cNvSpPr>
            <a:spLocks noGrp="1" noRot="1" noChangeAspect="1" noMove="1" noResize="1" noEditPoints="1" noAdjustHandles="1" noChangeArrowheads="1" noChangeShapeType="1" noTextEdit="1"/>
          </p:cNvSpPr>
          <p:nvPr/>
        </p:nvSpPr>
        <p:spPr>
          <a:xfrm>
            <a:off x="7819230" y="0"/>
            <a:ext cx="1324770" cy="6858000"/>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accent3">
                    <a:lumMod val="75000"/>
                  </a:schemeClr>
                </a:solidFill>
                <a:latin typeface="Matura MT Script Capitals" panose="03020802060602070202" pitchFamily="66" charset="0"/>
              </a:rPr>
              <a:t>Market Failures</a:t>
            </a:r>
            <a:br>
              <a:rPr lang="en-US" altLang="zh-CN" dirty="0">
                <a:solidFill>
                  <a:schemeClr val="accent3">
                    <a:lumMod val="75000"/>
                  </a:schemeClr>
                </a:solidFill>
                <a:latin typeface="Matura MT Script Capitals" panose="03020802060602070202" pitchFamily="66" charset="0"/>
              </a:rPr>
            </a:br>
            <a:r>
              <a:rPr lang="en-US" altLang="en-US" dirty="0">
                <a:solidFill>
                  <a:schemeClr val="accent3">
                    <a:lumMod val="75000"/>
                  </a:schemeClr>
                </a:solidFill>
                <a:latin typeface="Matura MT Script Capitals" panose="03020802060602070202" pitchFamily="66" charset="0"/>
              </a:rPr>
              <a:t>市场失灵</a:t>
            </a:r>
            <a:endParaRPr kumimoji="1" lang="zh-CN" altLang="en-US"/>
          </a:p>
        </p:txBody>
      </p:sp>
      <p:sp>
        <p:nvSpPr>
          <p:cNvPr id="3" name="内容占位符 2"/>
          <p:cNvSpPr>
            <a:spLocks noGrp="1"/>
          </p:cNvSpPr>
          <p:nvPr>
            <p:ph idx="1"/>
          </p:nvPr>
        </p:nvSpPr>
        <p:spPr/>
        <p:txBody>
          <a:bodyPr/>
          <a:lstStyle/>
          <a:p>
            <a:r>
              <a:rPr kumimoji="1" lang="en-US" altLang="en-US"/>
              <a:t>市场不能有效配置资源（即：不能通过资源的有效配置来实现社会最优）</a:t>
            </a:r>
            <a:endParaRPr kumimoji="1" lang="en-US" altLang="en-US"/>
          </a:p>
          <a:p>
            <a:r>
              <a:rPr kumimoji="1" lang="en-US" altLang="en-US">
                <a:latin typeface="Times New Roman" panose="02020603050405020304" pitchFamily="18" charset="0"/>
                <a:cs typeface="Times New Roman" panose="02020603050405020304" pitchFamily="18" charset="0"/>
              </a:rPr>
              <a:t>A situation in which the market on its own fails to allocate resources in socially optimal fashion.</a:t>
            </a:r>
            <a:endParaRPr kumimoji="1"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3399FF"/>
                </a:solidFill>
                <a:latin typeface="Matura MT Script Capitals" panose="03020802060602070202" pitchFamily="66" charset="0"/>
              </a:rPr>
              <a:t>Externalities</a:t>
            </a:r>
            <a:r>
              <a:rPr lang="zh-CN" altLang="en-US" dirty="0">
                <a:solidFill>
                  <a:srgbClr val="3399FF"/>
                </a:solidFill>
                <a:latin typeface="Matura MT Script Capitals" panose="03020802060602070202" pitchFamily="66" charset="0"/>
              </a:rPr>
              <a:t>外部性</a:t>
            </a:r>
            <a:endParaRPr lang="zh-CN" altLang="en-US" dirty="0"/>
          </a:p>
        </p:txBody>
      </p:sp>
      <p:sp>
        <p:nvSpPr>
          <p:cNvPr id="4" name="内容占位符 3"/>
          <p:cNvSpPr>
            <a:spLocks noGrp="1"/>
          </p:cNvSpPr>
          <p:nvPr>
            <p:ph sz="quarter" idx="15"/>
          </p:nvPr>
        </p:nvSpPr>
        <p:spPr/>
        <p:txBody>
          <a:bodyPr/>
          <a:lstStyle/>
          <a:p>
            <a:r>
              <a:rPr lang="en-US" altLang="zh-CN" dirty="0">
                <a:latin typeface="Arial Black" panose="020B0A04020102020204" pitchFamily="34" charset="0"/>
              </a:rPr>
              <a:t>A consequence of an economic activity that is experienced by unrelated third parties.</a:t>
            </a:r>
            <a:endParaRPr lang="en-US" altLang="zh-CN" dirty="0">
              <a:latin typeface="Arial Black" panose="020B0A04020102020204" pitchFamily="34" charset="0"/>
            </a:endParaRPr>
          </a:p>
          <a:p>
            <a:pPr lvl="1"/>
            <a:r>
              <a:rPr lang="en-US" altLang="zh-CN" dirty="0">
                <a:latin typeface="Arial Black" panose="020B0A04020102020204" pitchFamily="34" charset="0"/>
              </a:rPr>
              <a:t> An externality can be either positive or negative.</a:t>
            </a:r>
            <a:endParaRPr lang="zh-CN" altLang="en-US" dirty="0">
              <a:latin typeface="Arial Black" panose="020B0A04020102020204" pitchFamily="34" charset="0"/>
            </a:endParaRPr>
          </a:p>
        </p:txBody>
      </p:sp>
      <p:sp>
        <p:nvSpPr>
          <p:cNvPr id="5" name="内容占位符 4"/>
          <p:cNvSpPr>
            <a:spLocks noGrp="1"/>
          </p:cNvSpPr>
          <p:nvPr>
            <p:ph sz="quarter" idx="16"/>
          </p:nvPr>
        </p:nvSpPr>
        <p:spPr/>
        <p:txBody>
          <a:bodyPr/>
          <a:lstStyle/>
          <a:p>
            <a:r>
              <a:rPr lang="zh-CN" altLang="en-US" dirty="0"/>
              <a:t>正外部性</a:t>
            </a:r>
            <a:endParaRPr lang="zh-CN" altLang="en-US" dirty="0"/>
          </a:p>
        </p:txBody>
      </p:sp>
      <p:sp>
        <p:nvSpPr>
          <p:cNvPr id="6" name="内容占位符 5"/>
          <p:cNvSpPr>
            <a:spLocks noGrp="1"/>
          </p:cNvSpPr>
          <p:nvPr>
            <p:ph sz="quarter" idx="17"/>
          </p:nvPr>
        </p:nvSpPr>
        <p:spPr/>
        <p:txBody>
          <a:bodyPr>
            <a:normAutofit/>
          </a:bodyPr>
          <a:lstStyle/>
          <a:p>
            <a:r>
              <a:rPr lang="zh-CN" altLang="en-US" dirty="0"/>
              <a:t>负外部性</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1"/>
          <a:srcRect/>
          <a:stretch>
            <a:fillRect/>
          </a:stretch>
        </p:blipFill>
        <p:spPr bwMode="auto">
          <a:xfrm>
            <a:off x="755576" y="332656"/>
            <a:ext cx="3676650" cy="4295775"/>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124" name="Picture 4" descr="http://i.istockimg.com/file_thumbview_approve/10150190/2/stock-illustration-10150190-deforestation-cartoon.jpg"/>
          <p:cNvPicPr>
            <a:picLocks noChangeAspect="1" noChangeArrowheads="1"/>
          </p:cNvPicPr>
          <p:nvPr/>
        </p:nvPicPr>
        <p:blipFill>
          <a:blip r:embed="rId2"/>
          <a:srcRect/>
          <a:stretch>
            <a:fillRect/>
          </a:stretch>
        </p:blipFill>
        <p:spPr bwMode="auto">
          <a:xfrm rot="656716">
            <a:off x="4771255" y="2100573"/>
            <a:ext cx="3476625" cy="3619500"/>
          </a:xfrm>
          <a:prstGeom prst="rect">
            <a:avLst/>
          </a:prstGeom>
          <a:solidFill>
            <a:srgbClr val="FFFFFF">
              <a:shade val="85000"/>
            </a:srgbClr>
          </a:solidFill>
          <a:ln w="190500" cap="sq">
            <a:solidFill>
              <a:srgbClr val="FFFFFF"/>
            </a:solidFill>
            <a:miter lim="800000"/>
            <a:headEnd/>
            <a:tailEnd/>
          </a:ln>
          <a:effectLst>
            <a:outerShdw blurRad="177800" dist="215900" dir="9600000" sx="104000" sy="104000" algn="tl" rotWithShape="0">
              <a:srgbClr val="000000">
                <a:alpha val="37000"/>
              </a:srgbClr>
            </a:outerShdw>
          </a:effectLst>
          <a:scene3d>
            <a:camera prst="obliqueBottomRight"/>
            <a:lightRig rig="twoPt" dir="t">
              <a:rot lat="0" lon="0" rev="7200000"/>
            </a:lightRig>
          </a:scene3d>
          <a:sp3d>
            <a:bevelT w="25400" h="19050"/>
            <a:contourClr>
              <a:srgbClr val="FFFFFF"/>
            </a:contourClr>
          </a:sp3d>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artoon palm tree and sun — Stock Vector #19467355"/>
          <p:cNvPicPr>
            <a:picLocks noChangeAspect="1" noChangeArrowheads="1"/>
          </p:cNvPicPr>
          <p:nvPr/>
        </p:nvPicPr>
        <p:blipFill>
          <a:blip r:embed="rId1"/>
          <a:srcRect/>
          <a:stretch>
            <a:fillRect/>
          </a:stretch>
        </p:blipFill>
        <p:spPr bwMode="auto">
          <a:xfrm>
            <a:off x="1691680" y="188640"/>
            <a:ext cx="6106954" cy="6548652"/>
          </a:xfrm>
          <a:prstGeom prst="rect">
            <a:avLst/>
          </a:prstGeom>
          <a:ln w="190500" cap="sq">
            <a:solidFill>
              <a:srgbClr val="C8C6BD"/>
            </a:solidFill>
            <a:prstDash val="solid"/>
            <a:miter lim="800000"/>
            <a:headEnd/>
            <a:tailEnd/>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en-US" altLang="zh-CN"/>
              <a:t>D</a:t>
            </a:r>
            <a:r>
              <a:rPr kumimoji="1" lang="en-US" altLang="en-US"/>
              <a:t>ifferent types of externalities</a:t>
            </a:r>
            <a:br>
              <a:rPr kumimoji="1" lang="en-US" altLang="en-US"/>
            </a:br>
            <a:r>
              <a:rPr kumimoji="1" lang="en-US" altLang="en-US"/>
              <a:t>不同类型的外部性</a:t>
            </a:r>
            <a:endParaRPr kumimoji="1" lang="zh-CN" altLang="en-US"/>
          </a:p>
        </p:txBody>
      </p:sp>
      <p:sp>
        <p:nvSpPr>
          <p:cNvPr id="3" name="内容占位符 2"/>
          <p:cNvSpPr>
            <a:spLocks noGrp="1"/>
          </p:cNvSpPr>
          <p:nvPr>
            <p:ph idx="1"/>
          </p:nvPr>
        </p:nvSpPr>
        <p:spPr>
          <a:xfrm>
            <a:off x="609598" y="1930401"/>
            <a:ext cx="6956811" cy="887228"/>
          </a:xfrm>
        </p:spPr>
        <p:txBody>
          <a:bodyPr/>
          <a:lstStyle/>
          <a:p>
            <a:r>
              <a:rPr kumimoji="1" lang="en-US" altLang="en-US"/>
              <a:t>不同所有者外部性（技术不足外部性）</a:t>
            </a:r>
            <a:endParaRPr kumimoji="1" lang="en-US" altLang="en-US"/>
          </a:p>
          <a:p>
            <a:r>
              <a:rPr kumimoji="1" lang="en-US" altLang="en-US">
                <a:latin typeface="Times New Roman" panose="02020603050405020304" pitchFamily="18" charset="0"/>
                <a:cs typeface="Times New Roman" panose="02020603050405020304" pitchFamily="18" charset="0"/>
              </a:rPr>
              <a:t>Ownership or technological externalities</a:t>
            </a:r>
            <a:endParaRPr kumimoji="1" lang="en-US" altLang="en-US">
              <a:latin typeface="Times New Roman" panose="02020603050405020304" pitchFamily="18" charset="0"/>
              <a:cs typeface="Times New Roman" panose="02020603050405020304" pitchFamily="18" charset="0"/>
            </a:endParaRPr>
          </a:p>
        </p:txBody>
      </p:sp>
      <p:sp>
        <p:nvSpPr>
          <p:cNvPr id="4" name="内容占位符 2"/>
          <p:cNvSpPr txBox="1"/>
          <p:nvPr/>
        </p:nvSpPr>
        <p:spPr>
          <a:xfrm>
            <a:off x="609598" y="3007834"/>
            <a:ext cx="6956811" cy="887228"/>
          </a:xfrm>
          <a:prstGeom prst="rect">
            <a:avLst/>
          </a:prstGeom>
          <a:gradFill>
            <a:gsLst>
              <a:gs pos="100000">
                <a:schemeClr val="accent1">
                  <a:lumMod val="60000"/>
                  <a:lumOff val="40000"/>
                  <a:alpha val="61000"/>
                </a:schemeClr>
              </a:gs>
              <a:gs pos="0">
                <a:schemeClr val="bg1">
                  <a:alpha val="58000"/>
                </a:schemeClr>
              </a:gs>
            </a:gsLst>
            <a:lin ang="10800000" scaled="1"/>
          </a:gradFill>
          <a:ln>
            <a:noFill/>
          </a:ln>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kumimoji="1" lang="en-US" altLang="en-US"/>
              <a:t>公共物品</a:t>
            </a:r>
            <a:endParaRPr kumimoji="1" lang="en-US" altLang="en-US"/>
          </a:p>
          <a:p>
            <a:r>
              <a:rPr kumimoji="1" lang="en-US" altLang="en-US">
                <a:latin typeface="Times New Roman" panose="02020603050405020304" pitchFamily="18" charset="0"/>
                <a:cs typeface="Times New Roman" panose="02020603050405020304" pitchFamily="18" charset="0"/>
              </a:rPr>
              <a:t>Public goods</a:t>
            </a:r>
            <a:endParaRPr kumimoji="1" lang="en-US" altLang="en-US">
              <a:latin typeface="Times New Roman" panose="02020603050405020304" pitchFamily="18" charset="0"/>
              <a:cs typeface="Times New Roman" panose="02020603050405020304" pitchFamily="18" charset="0"/>
            </a:endParaRPr>
          </a:p>
        </p:txBody>
      </p:sp>
      <p:sp>
        <p:nvSpPr>
          <p:cNvPr id="5" name="内容占位符 2"/>
          <p:cNvSpPr txBox="1"/>
          <p:nvPr/>
        </p:nvSpPr>
        <p:spPr>
          <a:xfrm>
            <a:off x="609598" y="4085267"/>
            <a:ext cx="6956811" cy="887228"/>
          </a:xfrm>
          <a:prstGeom prst="rect">
            <a:avLst/>
          </a:prstGeom>
          <a:gradFill>
            <a:gsLst>
              <a:gs pos="100000">
                <a:schemeClr val="accent1">
                  <a:lumMod val="60000"/>
                  <a:lumOff val="40000"/>
                  <a:alpha val="61000"/>
                </a:schemeClr>
              </a:gs>
              <a:gs pos="0">
                <a:schemeClr val="bg1">
                  <a:alpha val="58000"/>
                </a:schemeClr>
              </a:gs>
            </a:gsLst>
            <a:lin ang="10800000" scaled="1"/>
          </a:gradFill>
          <a:ln>
            <a:noFill/>
          </a:ln>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kumimoji="1" lang="en-US" altLang="en-US"/>
              <a:t>技术外部性</a:t>
            </a:r>
            <a:endParaRPr kumimoji="1" lang="en-US" altLang="en-US"/>
          </a:p>
          <a:p>
            <a:r>
              <a:rPr kumimoji="1" lang="en-US" altLang="en-US">
                <a:latin typeface="Times New Roman" panose="02020603050405020304" pitchFamily="18" charset="0"/>
                <a:cs typeface="Times New Roman" panose="02020603050405020304" pitchFamily="18" charset="0"/>
              </a:rPr>
              <a:t>Technical  externalities</a:t>
            </a:r>
            <a:endParaRPr kumimoji="1" lang="en-US" altLang="en-US">
              <a:latin typeface="Times New Roman" panose="02020603050405020304" pitchFamily="18" charset="0"/>
              <a:cs typeface="Times New Roman" panose="02020603050405020304" pitchFamily="18" charset="0"/>
            </a:endParaRPr>
          </a:p>
        </p:txBody>
      </p:sp>
      <p:sp>
        <p:nvSpPr>
          <p:cNvPr id="6" name="内容占位符 2"/>
          <p:cNvSpPr txBox="1"/>
          <p:nvPr/>
        </p:nvSpPr>
        <p:spPr>
          <a:xfrm>
            <a:off x="609597" y="5162700"/>
            <a:ext cx="6956811" cy="887228"/>
          </a:xfrm>
          <a:prstGeom prst="rect">
            <a:avLst/>
          </a:prstGeom>
          <a:gradFill>
            <a:gsLst>
              <a:gs pos="100000">
                <a:schemeClr val="accent1">
                  <a:lumMod val="60000"/>
                  <a:lumOff val="40000"/>
                  <a:alpha val="61000"/>
                </a:schemeClr>
              </a:gs>
              <a:gs pos="0">
                <a:schemeClr val="bg1">
                  <a:alpha val="58000"/>
                </a:schemeClr>
              </a:gs>
            </a:gsLst>
            <a:lin ang="10800000" scaled="1"/>
          </a:gradFill>
          <a:ln>
            <a:noFill/>
          </a:ln>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kumimoji="1" lang="en-US" altLang="en-US"/>
              <a:t>货币外部性</a:t>
            </a:r>
            <a:endParaRPr kumimoji="1" lang="en-US" altLang="en-US"/>
          </a:p>
          <a:p>
            <a:r>
              <a:rPr kumimoji="1" lang="en-US" altLang="en-US">
                <a:latin typeface="Times New Roman" panose="02020603050405020304" pitchFamily="18" charset="0"/>
                <a:cs typeface="Times New Roman" panose="02020603050405020304" pitchFamily="18" charset="0"/>
              </a:rPr>
              <a:t>Pecuniary  externalities</a:t>
            </a:r>
            <a:endParaRPr kumimoji="1"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en-US" sz="2800"/>
              <a:t>不同所有者外部性（技术不足外部性）</a:t>
            </a:r>
            <a:br>
              <a:rPr kumimoji="1" lang="en-US" altLang="en-US" sz="2800"/>
            </a:br>
            <a:r>
              <a:rPr kumimoji="1" lang="en-US" altLang="en-US" sz="2800">
                <a:latin typeface="Times New Roman" panose="02020603050405020304" pitchFamily="18" charset="0"/>
                <a:cs typeface="Times New Roman" panose="02020603050405020304" pitchFamily="18" charset="0"/>
              </a:rPr>
              <a:t>Ownership or technological externalities</a:t>
            </a:r>
            <a:br>
              <a:rPr kumimoji="1" lang="en-US" altLang="en-US" sz="2800">
                <a:latin typeface="Times New Roman" panose="02020603050405020304" pitchFamily="18" charset="0"/>
                <a:cs typeface="Times New Roman" panose="02020603050405020304" pitchFamily="18" charset="0"/>
              </a:rPr>
            </a:br>
            <a:endParaRPr kumimoji="1" lang="en-US" altLang="en-US" sz="2800"/>
          </a:p>
        </p:txBody>
      </p:sp>
      <p:sp>
        <p:nvSpPr>
          <p:cNvPr id="3" name="内容占位符 2"/>
          <p:cNvSpPr>
            <a:spLocks noGrp="1"/>
          </p:cNvSpPr>
          <p:nvPr>
            <p:ph idx="1"/>
          </p:nvPr>
        </p:nvSpPr>
        <p:spPr/>
        <p:txBody>
          <a:bodyPr/>
          <a:lstStyle/>
          <a:p>
            <a:r>
              <a:rPr kumimoji="1" lang="en-US" altLang="en-US"/>
              <a:t>外部效益（或外部成本）的生产者和消费者（因为技术不足）没能直接联系在一起——外部性没能内在化</a:t>
            </a:r>
            <a:endParaRPr kumimoji="1" lang="en-US" altLang="en-US"/>
          </a:p>
          <a:p>
            <a:r>
              <a:rPr kumimoji="1" lang="en-US" altLang="en-US">
                <a:latin typeface="Times New Roman" panose="02020603050405020304" pitchFamily="18" charset="0"/>
                <a:cs typeface="Times New Roman" panose="02020603050405020304" pitchFamily="18" charset="0"/>
              </a:rPr>
              <a:t>They are technological market failure insofar as producer cannot gain by producing positive externalities or by reducing negative ones, and so they have no incentive to take these side effects into account in making their production decisions.</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这些外部性是在生产者没有因为生产正外部性而获利，或生产负外部性而产生支出情况下的市场失灵。因此，生产者没有积极性在他们进行生产决策时将这些正或负的作用考虑在内。</a:t>
            </a:r>
            <a:endParaRPr kumimoji="1"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a:t>Public goods</a:t>
            </a:r>
            <a:br>
              <a:rPr kumimoji="1" lang="en-US" altLang="en-US"/>
            </a:br>
            <a:r>
              <a:rPr kumimoji="1" lang="en-US" altLang="en-US"/>
              <a:t>公共品</a:t>
            </a:r>
            <a:endParaRPr kumimoji="1" lang="zh-CN" altLang="en-US"/>
          </a:p>
        </p:txBody>
      </p:sp>
      <p:sp>
        <p:nvSpPr>
          <p:cNvPr id="3" name="内容占位符 2"/>
          <p:cNvSpPr>
            <a:spLocks noGrp="1"/>
          </p:cNvSpPr>
          <p:nvPr>
            <p:ph idx="1"/>
          </p:nvPr>
        </p:nvSpPr>
        <p:spPr/>
        <p:txBody>
          <a:bodyPr/>
          <a:lstStyle/>
          <a:p>
            <a:pPr fontAlgn="base"/>
            <a:r>
              <a:rPr lang="en-US" altLang="zh-CN">
                <a:latin typeface="Times New Roman" panose="02020603050405020304" pitchFamily="18" charset="0"/>
                <a:cs typeface="Times New Roman" panose="02020603050405020304" pitchFamily="18" charset="0"/>
              </a:rPr>
              <a:t>A </a:t>
            </a:r>
            <a:r>
              <a:rPr lang="en-US" altLang="zh-CN" b="1">
                <a:latin typeface="Times New Roman" panose="02020603050405020304" pitchFamily="18" charset="0"/>
                <a:cs typeface="Times New Roman" panose="02020603050405020304" pitchFamily="18" charset="0"/>
              </a:rPr>
              <a:t>public good</a:t>
            </a:r>
            <a:r>
              <a:rPr lang="en-US" altLang="zh-CN">
                <a:latin typeface="Times New Roman" panose="02020603050405020304" pitchFamily="18" charset="0"/>
                <a:cs typeface="Times New Roman" panose="02020603050405020304" pitchFamily="18" charset="0"/>
              </a:rPr>
              <a:t> has two key characteristics: it is nonexcludable and nonrivalrous. These characteristics make it difficult for market producers to sell the good to individual consumers.</a:t>
            </a:r>
            <a:endParaRPr lang="en-US" altLang="zh-CN">
              <a:latin typeface="Times New Roman" panose="02020603050405020304" pitchFamily="18" charset="0"/>
              <a:cs typeface="Times New Roman" panose="02020603050405020304" pitchFamily="18" charset="0"/>
            </a:endParaRPr>
          </a:p>
          <a:p>
            <a:pPr fontAlgn="base"/>
            <a:r>
              <a:rPr lang="en-US" altLang="zh-CN" b="1">
                <a:latin typeface="Times New Roman" panose="02020603050405020304" pitchFamily="18" charset="0"/>
                <a:cs typeface="Times New Roman" panose="02020603050405020304" pitchFamily="18" charset="0"/>
              </a:rPr>
              <a:t>Nonexcludable</a:t>
            </a:r>
            <a:r>
              <a:rPr lang="en-US" altLang="zh-CN">
                <a:latin typeface="Times New Roman" panose="02020603050405020304" pitchFamily="18" charset="0"/>
                <a:cs typeface="Times New Roman" panose="02020603050405020304" pitchFamily="18" charset="0"/>
              </a:rPr>
              <a:t> means that it is costly or impossible for one user to exclude others from using a good.</a:t>
            </a:r>
            <a:endParaRPr lang="en-US" altLang="zh-CN">
              <a:latin typeface="Times New Roman" panose="02020603050405020304" pitchFamily="18" charset="0"/>
              <a:cs typeface="Times New Roman" panose="02020603050405020304" pitchFamily="18" charset="0"/>
            </a:endParaRPr>
          </a:p>
          <a:p>
            <a:pPr fontAlgn="base"/>
            <a:r>
              <a:rPr lang="en-US" altLang="zh-CN" b="1">
                <a:latin typeface="Times New Roman" panose="02020603050405020304" pitchFamily="18" charset="0"/>
                <a:cs typeface="Times New Roman" panose="02020603050405020304" pitchFamily="18" charset="0"/>
              </a:rPr>
              <a:t>Nonrivalrous</a:t>
            </a:r>
            <a:r>
              <a:rPr lang="en-US" altLang="zh-CN">
                <a:latin typeface="Times New Roman" panose="02020603050405020304" pitchFamily="18" charset="0"/>
                <a:cs typeface="Times New Roman" panose="02020603050405020304" pitchFamily="18" charset="0"/>
              </a:rPr>
              <a:t> means that when one person uses a good, it does not prevent others from using it.</a:t>
            </a:r>
            <a:endParaRPr lang="en-US" altLang="zh-CN">
              <a:latin typeface="Times New Roman" panose="02020603050405020304" pitchFamily="18" charset="0"/>
              <a:cs typeface="Times New Roman" panose="02020603050405020304" pitchFamily="18" charset="0"/>
            </a:endParaRPr>
          </a:p>
          <a:p>
            <a:pPr fontAlgn="base"/>
            <a:r>
              <a:rPr lang="en-US" altLang="en-US">
                <a:latin typeface="Times New Roman" panose="02020603050405020304" pitchFamily="18" charset="0"/>
                <a:cs typeface="Times New Roman" panose="02020603050405020304" pitchFamily="18" charset="0"/>
              </a:rPr>
              <a:t>公共品具有非排他性和非竞争性</a:t>
            </a:r>
            <a:endParaRPr lang="en-US" altLang="en-US">
              <a:latin typeface="Times New Roman" panose="02020603050405020304" pitchFamily="18" charset="0"/>
              <a:cs typeface="Times New Roman" panose="02020603050405020304" pitchFamily="18" charset="0"/>
            </a:endParaRPr>
          </a:p>
          <a:p>
            <a:pPr fontAlgn="base"/>
            <a:r>
              <a:rPr lang="en-US" altLang="en-US">
                <a:latin typeface="Times New Roman" panose="02020603050405020304" pitchFamily="18" charset="0"/>
                <a:cs typeface="Times New Roman" panose="02020603050405020304" pitchFamily="18" charset="0"/>
              </a:rPr>
              <a:t>非排他性：排除其他使用者的成本过高或不可能</a:t>
            </a:r>
            <a:endParaRPr lang="en-US" altLang="en-US">
              <a:latin typeface="Times New Roman" panose="02020603050405020304" pitchFamily="18" charset="0"/>
              <a:cs typeface="Times New Roman" panose="02020603050405020304" pitchFamily="18" charset="0"/>
            </a:endParaRPr>
          </a:p>
          <a:p>
            <a:pPr fontAlgn="base"/>
            <a:r>
              <a:rPr lang="en-US" altLang="en-US">
                <a:latin typeface="Times New Roman" panose="02020603050405020304" pitchFamily="18" charset="0"/>
                <a:cs typeface="Times New Roman" panose="02020603050405020304" pitchFamily="18" charset="0"/>
              </a:rPr>
              <a:t>非竞争性：增加一个使用者不减少产品或服务的价值</a:t>
            </a:r>
            <a:endParaRPr lang="en-US" altLang="en-US">
              <a:latin typeface="Times New Roman" panose="02020603050405020304" pitchFamily="18" charset="0"/>
              <a:cs typeface="Times New Roman" panose="02020603050405020304" pitchFamily="18" charset="0"/>
            </a:endParaRPr>
          </a:p>
          <a:p>
            <a:pPr fontAlgn="base"/>
            <a:r>
              <a:rPr lang="en-US" altLang="en-US">
                <a:latin typeface="Times New Roman" panose="02020603050405020304" pitchFamily="18" charset="0"/>
                <a:cs typeface="Times New Roman" panose="02020603050405020304" pitchFamily="18" charset="0"/>
              </a:rPr>
              <a:t>典型公共品：防护林</a:t>
            </a:r>
            <a:endParaRPr lang="en-US" altLang="zh-CN">
              <a:latin typeface="Times New Roman" panose="02020603050405020304" pitchFamily="18" charset="0"/>
              <a:cs typeface="Times New Roman" panose="02020603050405020304" pitchFamily="18" charset="0"/>
            </a:endParaRPr>
          </a:p>
          <a:p>
            <a:endParaRPr kumimoji="1"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en-US"/>
              <a:t>林业提供的公共品</a:t>
            </a:r>
            <a:br>
              <a:rPr kumimoji="1" lang="en-US" altLang="en-US"/>
            </a:br>
            <a:endParaRPr kumimoji="1" lang="zh-CN" altLang="en-US"/>
          </a:p>
        </p:txBody>
      </p:sp>
      <p:sp>
        <p:nvSpPr>
          <p:cNvPr id="3" name="内容占位符 2"/>
          <p:cNvSpPr>
            <a:spLocks noGrp="1"/>
          </p:cNvSpPr>
          <p:nvPr>
            <p:ph idx="1"/>
          </p:nvPr>
        </p:nvSpPr>
        <p:spPr/>
        <p:txBody>
          <a:bodyPr/>
          <a:lstStyle/>
          <a:p>
            <a:r>
              <a:rPr kumimoji="1" lang="en-US" altLang="en-US">
                <a:latin typeface="Times New Roman" panose="02020603050405020304" pitchFamily="18" charset="0"/>
                <a:cs typeface="Times New Roman" panose="02020603050405020304" pitchFamily="18" charset="0"/>
              </a:rPr>
              <a:t>Forestry examples of public goods include aesthetically attractive landscapes, clean air, and protected endangered species.</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林业提供的公共品有美化环境、清洁空气、保护濒危动物等</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但一个森林公园提供的产品和服务并不完全是公共品</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讨论：马鞍山森林公园提供了哪些公共品？还有哪些不是公共品？</a:t>
            </a:r>
            <a:endParaRPr kumimoji="1"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t.depositphotos.com/1020927/1599/i/950/depositphotos_15992719-Apple-Tree-Cartoon.jpg"/>
          <p:cNvPicPr>
            <a:picLocks noChangeAspect="1" noChangeArrowheads="1"/>
          </p:cNvPicPr>
          <p:nvPr/>
        </p:nvPicPr>
        <p:blipFill>
          <a:blip r:embed="rId1"/>
          <a:srcRect/>
          <a:stretch>
            <a:fillRect/>
          </a:stretch>
        </p:blipFill>
        <p:spPr bwMode="auto">
          <a:xfrm>
            <a:off x="2267744" y="0"/>
            <a:ext cx="4850095" cy="6741368"/>
          </a:xfrm>
          <a:prstGeom prst="roundRect">
            <a:avLst>
              <a:gd name="adj" fmla="val 16667"/>
            </a:avLst>
          </a:prstGeom>
          <a:ln>
            <a:noFill/>
          </a:ln>
          <a:effectLst>
            <a:outerShdw blurRad="203200" dist="2286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a:t>Merit goods</a:t>
            </a:r>
            <a:br>
              <a:rPr kumimoji="1" lang="en-US" altLang="en-US"/>
            </a:br>
            <a:r>
              <a:rPr kumimoji="1" lang="en-US" altLang="en-US"/>
              <a:t>优质商品</a:t>
            </a:r>
            <a:endParaRPr kumimoji="1" lang="zh-CN" altLang="en-US"/>
          </a:p>
        </p:txBody>
      </p:sp>
      <p:sp>
        <p:nvSpPr>
          <p:cNvPr id="3" name="内容占位符 2"/>
          <p:cNvSpPr>
            <a:spLocks noGrp="1"/>
          </p:cNvSpPr>
          <p:nvPr>
            <p:ph idx="1"/>
          </p:nvPr>
        </p:nvSpPr>
        <p:spPr/>
        <p:txBody>
          <a:bodyPr/>
          <a:lstStyle/>
          <a:p>
            <a:r>
              <a:rPr kumimoji="1" lang="en-US" altLang="en-US"/>
              <a:t>Merit goods have a social value exceeding their value to individual consumers.</a:t>
            </a:r>
            <a:endParaRPr kumimoji="1" lang="en-US" altLang="en-US"/>
          </a:p>
          <a:p>
            <a:r>
              <a:rPr kumimoji="1" lang="en-US" altLang="en-US"/>
              <a:t>Such as health care, education, and the arts.</a:t>
            </a:r>
            <a:endParaRPr kumimoji="1" lang="en-US" altLang="en-US"/>
          </a:p>
          <a:p>
            <a:r>
              <a:rPr kumimoji="1" lang="en-US" altLang="en-US"/>
              <a:t>优质商品指那些社会价值超过私人消费者价值的商品和服务，如何卫生保健、教育、艺术等。</a:t>
            </a:r>
            <a:endParaRPr kumimoji="1" lang="en-US" altLang="en-US"/>
          </a:p>
          <a:p>
            <a:endParaRPr kumimoji="1"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pic>
        <p:nvPicPr>
          <p:cNvPr id="3" name="图片 2" descr="截屏2023-08-20 15.59.05"/>
          <p:cNvPicPr>
            <a:picLocks noChangeAspect="1"/>
          </p:cNvPicPr>
          <p:nvPr/>
        </p:nvPicPr>
        <p:blipFill>
          <a:blip r:embed="rId1"/>
          <a:stretch>
            <a:fillRect/>
          </a:stretch>
        </p:blipFill>
        <p:spPr>
          <a:xfrm>
            <a:off x="46990" y="-8255"/>
            <a:ext cx="9050020" cy="6858000"/>
          </a:xfrm>
          <a:prstGeom prst="rect">
            <a:avLst/>
          </a:prstGeom>
        </p:spPr>
      </p:pic>
      <p:grpSp>
        <p:nvGrpSpPr>
          <p:cNvPr id="10" name="Group 9"/>
          <p:cNvGrpSpPr>
            <a:grpSpLocks noGrp="1" noRot="1" noChangeAspect="1" noMove="1" noResize="1" noUngrp="1"/>
          </p:cNvGrpSpPr>
          <p:nvPr/>
        </p:nvGrpSpPr>
        <p:grpSpPr>
          <a:xfrm>
            <a:off x="0" y="-8467"/>
            <a:ext cx="9144001" cy="6866467"/>
            <a:chOff x="0" y="-8467"/>
            <a:chExt cx="12192000" cy="6866467"/>
          </a:xfrm>
        </p:grpSpPr>
        <p:cxnSp>
          <p:nvCxnSpPr>
            <p:cNvPr id="11" name="Straight Connector 10"/>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nvPr>
        </p:nvSpPr>
        <p:spPr>
          <a:xfrm>
            <a:off x="3018790" y="544830"/>
            <a:ext cx="3467735" cy="2144395"/>
          </a:xfrm>
        </p:spPr>
        <p:txBody>
          <a:bodyPr vert="horz" lIns="91440" tIns="45720" rIns="91440" bIns="45720" rtlCol="0" anchor="b">
            <a:normAutofit/>
          </a:bodyPr>
          <a:lstStyle/>
          <a:p>
            <a:pPr algn="r"/>
            <a:r>
              <a:rPr kumimoji="1" lang="en-US" altLang="en-US" sz="4400" dirty="0"/>
              <a:t>http://</a:t>
            </a:r>
            <a:r>
              <a:rPr kumimoji="1" lang="en-US" altLang="en-US" sz="4400" dirty="0" err="1"/>
              <a:t>www.fao.org</a:t>
            </a:r>
            <a:r>
              <a:rPr kumimoji="1" lang="en-US" altLang="en-US" sz="4400" dirty="0"/>
              <a:t>/forestry/</a:t>
            </a:r>
            <a:r>
              <a:rPr kumimoji="1" lang="en-US" altLang="en-US" sz="4400" dirty="0" err="1"/>
              <a:t>en</a:t>
            </a:r>
            <a:r>
              <a:rPr kumimoji="1" lang="en-US" altLang="en-US" sz="4400" dirty="0"/>
              <a:t>/</a:t>
            </a:r>
            <a:endParaRPr kumimoji="1" lang="en-US" altLang="zh-CN" sz="4200" dirty="0">
              <a:latin typeface="+mj-lt"/>
              <a:ea typeface="+mj-ea"/>
              <a:cs typeface="+mj-cs"/>
            </a:endParaRPr>
          </a:p>
        </p:txBody>
      </p:sp>
      <p:cxnSp>
        <p:nvCxnSpPr>
          <p:cNvPr id="22" name="Straight Connector 21"/>
          <p:cNvCxnSpPr>
            <a:cxnSpLocks noGrp="1" noRot="1" noChangeAspect="1" noMove="1" noResize="1" noEditPoints="1" noAdjustHandles="1" noChangeArrowheads="1" noChangeShapeType="1"/>
          </p:cNvCxnSpPr>
          <p:nvPr/>
        </p:nvCxnSpPr>
        <p:spPr>
          <a:xfrm>
            <a:off x="7028259" y="0"/>
            <a:ext cx="9144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a:cxnSpLocks noGrp="1" noRot="1" noChangeAspect="1" noMove="1" noResize="1" noEditPoints="1" noAdjustHandles="1" noChangeArrowheads="1" noChangeShapeType="1"/>
          </p:cNvCxnSpPr>
          <p:nvPr/>
        </p:nvCxnSpPr>
        <p:spPr>
          <a:xfrm flipH="1">
            <a:off x="5568950" y="3681413"/>
            <a:ext cx="357266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p:cNvSpPr>
            <a:spLocks noGrp="1" noRot="1" noChangeAspect="1" noMove="1" noResize="1" noEditPoints="1" noAdjustHandles="1" noChangeArrowheads="1" noChangeShapeType="1" noTextEdit="1"/>
          </p:cNvSpPr>
          <p:nvPr/>
        </p:nvSpPr>
        <p:spPr>
          <a:xfrm>
            <a:off x="6886107" y="-8467"/>
            <a:ext cx="2255511"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5"/>
          <p:cNvSpPr>
            <a:spLocks noGrp="1" noRot="1" noChangeAspect="1" noMove="1" noResize="1" noEditPoints="1" noAdjustHandles="1" noChangeArrowheads="1" noChangeShapeType="1" noTextEdit="1"/>
          </p:cNvSpPr>
          <p:nvPr/>
        </p:nvSpPr>
        <p:spPr>
          <a:xfrm>
            <a:off x="7202581" y="-8467"/>
            <a:ext cx="1941419"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4"/>
          <p:cNvSpPr>
            <a:spLocks noGrp="1" noRot="1" noChangeAspect="1" noMove="1" noResize="1" noEditPoints="1" noAdjustHandles="1" noChangeArrowheads="1" noChangeShapeType="1" noTextEdit="1"/>
          </p:cNvSpPr>
          <p:nvPr/>
        </p:nvSpPr>
        <p:spPr>
          <a:xfrm>
            <a:off x="6699249" y="3048000"/>
            <a:ext cx="2444751"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p:cNvSpPr>
            <a:spLocks noGrp="1" noRot="1" noChangeAspect="1" noMove="1" noResize="1" noEditPoints="1" noAdjustHandles="1" noChangeArrowheads="1" noChangeShapeType="1" noTextEdit="1"/>
          </p:cNvSpPr>
          <p:nvPr/>
        </p:nvSpPr>
        <p:spPr>
          <a:xfrm>
            <a:off x="7000875" y="-8467"/>
            <a:ext cx="2140744"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8"/>
          <p:cNvSpPr>
            <a:spLocks noGrp="1" noRot="1" noChangeAspect="1" noMove="1" noResize="1" noEditPoints="1" noAdjustHandles="1" noChangeArrowheads="1" noChangeShapeType="1" noTextEdit="1"/>
          </p:cNvSpPr>
          <p:nvPr/>
        </p:nvSpPr>
        <p:spPr>
          <a:xfrm>
            <a:off x="8174047" y="-8467"/>
            <a:ext cx="967571"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p:cNvSpPr>
            <a:spLocks noGrp="1" noRot="1" noChangeAspect="1" noMove="1" noResize="1" noEditPoints="1" noAdjustHandles="1" noChangeArrowheads="1" noChangeShapeType="1" noTextEdit="1"/>
          </p:cNvSpPr>
          <p:nvPr/>
        </p:nvSpPr>
        <p:spPr>
          <a:xfrm>
            <a:off x="8204249" y="-8467"/>
            <a:ext cx="937369"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29"/>
          <p:cNvSpPr>
            <a:spLocks noGrp="1" noRot="1" noChangeAspect="1" noMove="1" noResize="1" noEditPoints="1" noAdjustHandles="1" noChangeArrowheads="1" noChangeShapeType="1" noTextEdit="1"/>
          </p:cNvSpPr>
          <p:nvPr/>
        </p:nvSpPr>
        <p:spPr>
          <a:xfrm>
            <a:off x="7778749" y="3589867"/>
            <a:ext cx="136286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6948" y="0"/>
            <a:ext cx="9130103" cy="6858000"/>
          </a:xfrm>
          <a:prstGeom prst="rect">
            <a:avLst/>
          </a:prstGeom>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screen"/>
          <a:stretch>
            <a:fillRect/>
          </a:stretch>
        </p:blipFill>
        <p:spPr>
          <a:xfrm>
            <a:off x="0" y="490944"/>
            <a:ext cx="9144000" cy="5876111"/>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520700" y="450850"/>
            <a:ext cx="8102600" cy="595630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3600" dirty="0"/>
              <a:t>公共池塘资源</a:t>
            </a:r>
            <a:br>
              <a:rPr lang="en-US" altLang="zh-CN" sz="3600" dirty="0"/>
            </a:br>
            <a:r>
              <a:rPr lang="en-US" altLang="zh-CN" sz="3600" dirty="0"/>
              <a:t>common pool resource</a:t>
            </a:r>
            <a:endParaRPr lang="zh-CN" altLang="en-US" sz="3600" dirty="0"/>
          </a:p>
        </p:txBody>
      </p:sp>
      <p:sp>
        <p:nvSpPr>
          <p:cNvPr id="8" name="内容占位符 7"/>
          <p:cNvSpPr>
            <a:spLocks noGrp="1"/>
          </p:cNvSpPr>
          <p:nvPr>
            <p:ph sz="quarter" idx="15"/>
          </p:nvPr>
        </p:nvSpPr>
        <p:spPr>
          <a:xfrm>
            <a:off x="1619672" y="2276873"/>
            <a:ext cx="6517384" cy="4032448"/>
          </a:xfrm>
        </p:spPr>
        <p:txBody>
          <a:bodyPr>
            <a:normAutofit/>
          </a:bodyPr>
          <a:lstStyle/>
          <a:p>
            <a:r>
              <a:rPr lang="en-US" altLang="zh-CN" dirty="0"/>
              <a:t>A resource that benefits a group of people, but which provides diminished benefits to everyone if each individual pursues his or her own self interest.</a:t>
            </a:r>
            <a:endParaRPr lang="en-US" altLang="zh-CN" dirty="0"/>
          </a:p>
          <a:p>
            <a:r>
              <a:rPr lang="en-US" altLang="zh-CN" dirty="0"/>
              <a:t> The value of a common-pool resource can be reduced through overuse because the supply of the resource is not unlimited, and using more than can be replenished can result in scarcity. </a:t>
            </a:r>
            <a:endParaRPr lang="en-US" altLang="zh-CN" dirty="0"/>
          </a:p>
          <a:p>
            <a:r>
              <a:rPr lang="en-US" altLang="zh-CN" dirty="0"/>
              <a:t>Overuse of a common pool resource can lead to the tragedy of the commons problem.</a:t>
            </a:r>
            <a:endParaRPr lang="zh-CN" altLang="en-US" dirty="0"/>
          </a:p>
        </p:txBody>
      </p:sp>
      <p:sp>
        <p:nvSpPr>
          <p:cNvPr id="9" name="内容占位符 8"/>
          <p:cNvSpPr>
            <a:spLocks noGrp="1"/>
          </p:cNvSpPr>
          <p:nvPr>
            <p:ph sz="quarter" idx="16"/>
          </p:nvPr>
        </p:nvSpPr>
        <p:spPr/>
        <p:txBody>
          <a:bodyPr/>
          <a:lstStyle/>
          <a:p>
            <a:r>
              <a:rPr lang="zh-CN" altLang="en-US" dirty="0"/>
              <a:t>竞争性</a:t>
            </a:r>
            <a:endParaRPr lang="zh-CN" altLang="en-US" dirty="0"/>
          </a:p>
        </p:txBody>
      </p:sp>
      <p:sp>
        <p:nvSpPr>
          <p:cNvPr id="10" name="内容占位符 9"/>
          <p:cNvSpPr>
            <a:spLocks noGrp="1"/>
          </p:cNvSpPr>
          <p:nvPr>
            <p:ph sz="quarter" idx="17"/>
          </p:nvPr>
        </p:nvSpPr>
        <p:spPr/>
        <p:txBody>
          <a:bodyPr>
            <a:normAutofit/>
          </a:bodyPr>
          <a:lstStyle/>
          <a:p>
            <a:r>
              <a:rPr lang="zh-CN" altLang="en-US" dirty="0"/>
              <a:t>非排他性</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Tragedy of the commons</a:t>
            </a:r>
            <a:endParaRPr lang="zh-CN" altLang="en-US" dirty="0"/>
          </a:p>
        </p:txBody>
      </p:sp>
      <p:pic>
        <p:nvPicPr>
          <p:cNvPr id="6" name="内容占位符 5"/>
          <p:cNvPicPr>
            <a:picLocks noGrp="1" noChangeAspect="1"/>
          </p:cNvPicPr>
          <p:nvPr>
            <p:ph sz="quarter" idx="13"/>
          </p:nvPr>
        </p:nvPicPr>
        <p:blipFill>
          <a:blip r:embed="rId1"/>
          <a:stretch>
            <a:fillRect/>
          </a:stretch>
        </p:blipFill>
        <p:spPr>
          <a:xfrm>
            <a:off x="971600" y="2204864"/>
            <a:ext cx="2442829" cy="2806456"/>
          </a:xfrm>
          <a:effectLst>
            <a:innerShdw blurRad="63500" dist="50800" dir="18900000">
              <a:prstClr val="black">
                <a:alpha val="50000"/>
              </a:prstClr>
            </a:innerShdw>
          </a:effectLst>
        </p:spPr>
      </p:pic>
      <p:sp>
        <p:nvSpPr>
          <p:cNvPr id="4" name="内容占位符 3"/>
          <p:cNvSpPr>
            <a:spLocks noGrp="1"/>
          </p:cNvSpPr>
          <p:nvPr>
            <p:ph sz="quarter" idx="14"/>
          </p:nvPr>
        </p:nvSpPr>
        <p:spPr>
          <a:xfrm>
            <a:off x="5003800" y="1700213"/>
            <a:ext cx="2880568" cy="1728787"/>
          </a:xfrm>
        </p:spPr>
        <p:txBody>
          <a:bodyPr>
            <a:normAutofit/>
          </a:bodyPr>
          <a:lstStyle/>
          <a:p>
            <a:r>
              <a:rPr lang="en-US" altLang="zh-CN" dirty="0">
                <a:latin typeface="Arial Unicode MS" panose="020B0604020202020204" charset="-122"/>
                <a:ea typeface="Arial Unicode MS" panose="020B0604020202020204" charset="-122"/>
                <a:cs typeface="Arial Unicode MS" panose="020B0604020202020204" charset="-122"/>
              </a:rPr>
              <a:t>An economic problem in which every individual tries to reap the greatest benefit from a given resource. </a:t>
            </a:r>
            <a:endParaRPr lang="zh-CN" altLang="en-US" dirty="0">
              <a:latin typeface="Arial Unicode MS" panose="020B0604020202020204" charset="-122"/>
              <a:ea typeface="Arial Unicode MS" panose="020B0604020202020204" charset="-122"/>
              <a:cs typeface="Arial Unicode MS" panose="020B0604020202020204" charset="-122"/>
            </a:endParaRPr>
          </a:p>
        </p:txBody>
      </p:sp>
      <p:sp>
        <p:nvSpPr>
          <p:cNvPr id="5" name="内容占位符 4"/>
          <p:cNvSpPr>
            <a:spLocks noGrp="1"/>
          </p:cNvSpPr>
          <p:nvPr>
            <p:ph sz="quarter" idx="15"/>
          </p:nvPr>
        </p:nvSpPr>
        <p:spPr/>
        <p:txBody>
          <a:bodyPr/>
          <a:lstStyle/>
          <a:p>
            <a:r>
              <a:rPr lang="zh-CN" altLang="en-US" dirty="0"/>
              <a:t>对公共资源的过度使用导致的耗竭</a:t>
            </a:r>
            <a:endParaRPr lang="zh-CN" altLang="en-US" dirty="0"/>
          </a:p>
        </p:txBody>
      </p:sp>
      <p:sp>
        <p:nvSpPr>
          <p:cNvPr id="7" name="矩形 6"/>
          <p:cNvSpPr/>
          <p:nvPr/>
        </p:nvSpPr>
        <p:spPr>
          <a:xfrm>
            <a:off x="899592" y="5301208"/>
            <a:ext cx="2896883" cy="369332"/>
          </a:xfrm>
          <a:prstGeom prst="rect">
            <a:avLst/>
          </a:prstGeom>
        </p:spPr>
        <p:txBody>
          <a:bodyPr wrap="none">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defTabSz="914400"/>
            <a:r>
              <a:rPr lang="en-US" altLang="zh-CN"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rPr>
              <a:t>Garrett Hardin, 1915~2003</a:t>
            </a:r>
            <a:endParaRPr lang="zh-CN" altLang="en-US" b="1" spc="50" dirty="0">
              <a:ln w="11430"/>
              <a:gradFill>
                <a:gsLst>
                  <a:gs pos="25000">
                    <a:srgbClr val="C0504D">
                      <a:satMod val="155000"/>
                    </a:srgbClr>
                  </a:gs>
                  <a:gs pos="100000">
                    <a:srgbClr val="C0504D">
                      <a:shade val="45000"/>
                      <a:satMod val="165000"/>
                    </a:srgbClr>
                  </a:gs>
                </a:gsLst>
                <a:lin ang="5400000"/>
              </a:gradFill>
              <a:effectLst>
                <a:outerShdw blurRad="76200" dist="50800" dir="5400000" algn="tl" rotWithShape="0">
                  <a:srgbClr val="000000">
                    <a:alpha val="65000"/>
                  </a:srgbClr>
                </a:outerShdw>
              </a:effectLst>
            </a:endParaRPr>
          </a:p>
        </p:txBody>
      </p:sp>
      <p:grpSp>
        <p:nvGrpSpPr>
          <p:cNvPr id="8" name="组合 7"/>
          <p:cNvGrpSpPr/>
          <p:nvPr/>
        </p:nvGrpSpPr>
        <p:grpSpPr>
          <a:xfrm>
            <a:off x="7884368" y="-7628"/>
            <a:ext cx="1224000" cy="1060364"/>
            <a:chOff x="7524328" y="260696"/>
            <a:chExt cx="1224000" cy="1060364"/>
          </a:xfrm>
        </p:grpSpPr>
        <p:sp>
          <p:nvSpPr>
            <p:cNvPr id="9" name="椭圆形标注 8"/>
            <p:cNvSpPr/>
            <p:nvPr userDrawn="1"/>
          </p:nvSpPr>
          <p:spPr>
            <a:xfrm>
              <a:off x="7524328" y="260696"/>
              <a:ext cx="1224000" cy="1060364"/>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path path="circle">
                <a:fillToRect t="100000" r="100000"/>
              </a:path>
              <a:tileRect l="-100000" b="-100000"/>
            </a:gradFill>
            <a:ln>
              <a:noFill/>
            </a:ln>
            <a:effectLst>
              <a:outerShdw blurRad="101600" dist="88900" dir="7200000" algn="t" rotWithShape="0">
                <a:prstClr val="black">
                  <a:alpha val="4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sp>
          <p:nvSpPr>
            <p:cNvPr id="10" name="椭圆形标注 9"/>
            <p:cNvSpPr/>
            <p:nvPr userDrawn="1"/>
          </p:nvSpPr>
          <p:spPr>
            <a:xfrm>
              <a:off x="7560264" y="296652"/>
              <a:ext cx="1152128" cy="972108"/>
            </a:xfrm>
            <a:prstGeom prst="wedgeEllipseCallout">
              <a:avLst/>
            </a:prstGeom>
            <a:gradFill flip="none" rotWithShape="1">
              <a:gsLst>
                <a:gs pos="57000">
                  <a:schemeClr val="bg1">
                    <a:lumMod val="95000"/>
                  </a:schemeClr>
                </a:gs>
                <a:gs pos="100000">
                  <a:schemeClr val="bg1"/>
                </a:gs>
                <a:gs pos="0">
                  <a:schemeClr val="bg1">
                    <a:lumMod val="75000"/>
                  </a:schemeClr>
                </a:gs>
                <a:gs pos="100000">
                  <a:srgbClr val="8BC5FF"/>
                </a:gs>
                <a:gs pos="100000">
                  <a:srgbClr val="8BC5FF"/>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prstClr val="white"/>
                </a:solidFill>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a:t>Other type of externalities</a:t>
            </a:r>
            <a:endParaRPr kumimoji="1" lang="zh-CN" altLang="en-US"/>
          </a:p>
        </p:txBody>
      </p:sp>
      <p:sp>
        <p:nvSpPr>
          <p:cNvPr id="4" name="内容占位符 2"/>
          <p:cNvSpPr txBox="1">
            <a:spLocks noGrp="1"/>
          </p:cNvSpPr>
          <p:nvPr>
            <p:ph idx="1"/>
          </p:nvPr>
        </p:nvSpPr>
        <p:spPr>
          <a:xfrm>
            <a:off x="609599" y="2160590"/>
            <a:ext cx="3122429" cy="3880773"/>
          </a:xfrm>
          <a:prstGeom prst="rect">
            <a:avLst/>
          </a:prstGeom>
          <a:gradFill>
            <a:gsLst>
              <a:gs pos="100000">
                <a:schemeClr val="accent1">
                  <a:lumMod val="60000"/>
                  <a:lumOff val="40000"/>
                  <a:alpha val="61000"/>
                </a:schemeClr>
              </a:gs>
              <a:gs pos="0">
                <a:schemeClr val="bg1">
                  <a:alpha val="58000"/>
                </a:schemeClr>
              </a:gs>
            </a:gsLst>
            <a:lin ang="10800000" scaled="1"/>
          </a:gradFill>
          <a:ln>
            <a:noFill/>
          </a:ln>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kumimoji="1" lang="en-US" altLang="en-US"/>
              <a:t>技术外部性</a:t>
            </a:r>
            <a:endParaRPr kumimoji="1" lang="en-US" altLang="en-US"/>
          </a:p>
          <a:p>
            <a:r>
              <a:rPr kumimoji="1" lang="en-US" altLang="en-US">
                <a:latin typeface="Times New Roman" panose="02020603050405020304" pitchFamily="18" charset="0"/>
                <a:cs typeface="Times New Roman" panose="02020603050405020304" pitchFamily="18" charset="0"/>
              </a:rPr>
              <a:t>Technical  externalities</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由于有妨碍竞争的因素，如自然垄断、寡头买主垄断和进入障碍的存在而引起的</a:t>
            </a:r>
            <a:endParaRPr kumimoji="1" lang="en-US" altLang="en-US">
              <a:latin typeface="Times New Roman" panose="02020603050405020304" pitchFamily="18" charset="0"/>
              <a:cs typeface="Times New Roman" panose="02020603050405020304" pitchFamily="18" charset="0"/>
            </a:endParaRPr>
          </a:p>
        </p:txBody>
      </p:sp>
      <p:sp>
        <p:nvSpPr>
          <p:cNvPr id="5" name="内容占位符 2"/>
          <p:cNvSpPr txBox="1"/>
          <p:nvPr/>
        </p:nvSpPr>
        <p:spPr>
          <a:xfrm>
            <a:off x="3732028" y="2160590"/>
            <a:ext cx="3225284" cy="3889338"/>
          </a:xfrm>
          <a:prstGeom prst="rect">
            <a:avLst/>
          </a:prstGeom>
          <a:gradFill>
            <a:gsLst>
              <a:gs pos="100000">
                <a:schemeClr val="accent1">
                  <a:lumMod val="60000"/>
                  <a:lumOff val="40000"/>
                  <a:alpha val="61000"/>
                </a:schemeClr>
              </a:gs>
              <a:gs pos="0">
                <a:schemeClr val="bg1">
                  <a:alpha val="58000"/>
                </a:schemeClr>
              </a:gs>
            </a:gsLst>
            <a:lin ang="10800000" scaled="1"/>
          </a:gradFill>
          <a:ln>
            <a:noFill/>
          </a:ln>
          <a:effectLst>
            <a:outerShdw blurRad="50800" dist="38100" dir="2700000" algn="tl" rotWithShape="0">
              <a:prstClr val="black">
                <a:alpha val="40000"/>
              </a:prstClr>
            </a:outerShdw>
          </a:effectLst>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r>
              <a:rPr kumimoji="1" lang="en-US" altLang="en-US"/>
              <a:t>货币外部性</a:t>
            </a:r>
            <a:endParaRPr kumimoji="1" lang="en-US" altLang="en-US"/>
          </a:p>
          <a:p>
            <a:r>
              <a:rPr kumimoji="1" lang="en-US" altLang="en-US">
                <a:latin typeface="Times New Roman" panose="02020603050405020304" pitchFamily="18" charset="0"/>
                <a:cs typeface="Times New Roman" panose="02020603050405020304" pitchFamily="18" charset="0"/>
              </a:rPr>
              <a:t>Pecuniary  externalities</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一个企业在投入或产出市场上获取的对另一个企业有利或不利的影响</a:t>
            </a:r>
            <a:endParaRPr kumimoji="1" lang="en-US"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kumimoji="1" lang="en-US" altLang="en-US" sz="2800"/>
              <a:t>政府干预与政策失灵</a:t>
            </a:r>
            <a:br>
              <a:rPr kumimoji="1" lang="en-US" altLang="en-US" sz="2800"/>
            </a:br>
            <a:r>
              <a:rPr kumimoji="1" lang="en-US" altLang="en-US" sz="2800"/>
              <a:t>government intervention and policy failure</a:t>
            </a:r>
            <a:endParaRPr kumimoji="1" lang="zh-CN" altLang="en-US" sz="2800"/>
          </a:p>
        </p:txBody>
      </p:sp>
      <p:sp>
        <p:nvSpPr>
          <p:cNvPr id="3" name="内容占位符 2"/>
          <p:cNvSpPr>
            <a:spLocks noGrp="1"/>
          </p:cNvSpPr>
          <p:nvPr>
            <p:ph idx="1"/>
          </p:nvPr>
        </p:nvSpPr>
        <p:spPr/>
        <p:txBody>
          <a:bodyPr/>
          <a:lstStyle/>
          <a:p>
            <a:r>
              <a:rPr kumimoji="1" lang="en-US" altLang="en-US"/>
              <a:t>政府失灵或政策失灵</a:t>
            </a:r>
            <a:endParaRPr kumimoji="1" lang="en-US" altLang="en-US"/>
          </a:p>
          <a:p>
            <a:r>
              <a:rPr kumimoji="1" lang="en-US" altLang="en-US">
                <a:latin typeface="Times New Roman" panose="02020603050405020304" pitchFamily="18" charset="0"/>
                <a:cs typeface="Times New Roman" panose="02020603050405020304" pitchFamily="18" charset="0"/>
              </a:rPr>
              <a:t>Government failure or policy failure</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当政府的干预没有起到修正或是没有实现在资源配置上所制定的目标和所设定的收入分配水平的情况，就出现了政府失灵或是政策失灵</a:t>
            </a:r>
            <a:endParaRPr kumimoji="1" lang="en-US" altLang="en-US">
              <a:latin typeface="Times New Roman" panose="02020603050405020304" pitchFamily="18" charset="0"/>
              <a:cs typeface="Times New Roman" panose="02020603050405020304" pitchFamily="18" charset="0"/>
            </a:endParaRPr>
          </a:p>
          <a:p>
            <a:r>
              <a:rPr kumimoji="1" lang="en-US" altLang="en-US">
                <a:latin typeface="Times New Roman" panose="02020603050405020304" pitchFamily="18" charset="0"/>
                <a:cs typeface="Times New Roman" panose="02020603050405020304" pitchFamily="18" charset="0"/>
              </a:rPr>
              <a:t>When government intervention is not justified or fails to achieve its stated goals of efficiency in resource allocation and desirable level of income distribution，it is called government failure or policy failure.</a:t>
            </a:r>
            <a:endParaRPr kumimoji="1" lang="en-US" altLang="en-US">
              <a:latin typeface="Times New Roman" panose="02020603050405020304" pitchFamily="18" charset="0"/>
              <a:cs typeface="Times New Roman" panose="02020603050405020304" pitchFamily="18" charset="0"/>
            </a:endParaRPr>
          </a:p>
          <a:p>
            <a:endParaRPr kumimoji="1"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en-US"/>
              <a:t>两种不同理论</a:t>
            </a:r>
            <a:endParaRPr kumimoji="1" lang="zh-CN" altLang="en-US"/>
          </a:p>
        </p:txBody>
      </p:sp>
      <p:sp>
        <p:nvSpPr>
          <p:cNvPr id="3" name="文本占位符 2"/>
          <p:cNvSpPr>
            <a:spLocks noGrp="1"/>
          </p:cNvSpPr>
          <p:nvPr>
            <p:ph type="body" idx="1"/>
          </p:nvPr>
        </p:nvSpPr>
        <p:spPr/>
        <p:txBody>
          <a:bodyPr/>
          <a:lstStyle/>
          <a:p>
            <a:r>
              <a:rPr kumimoji="1" lang="en-US" altLang="en-US"/>
              <a:t>公共利益理论</a:t>
            </a:r>
            <a:endParaRPr kumimoji="1" lang="zh-CN" altLang="en-US"/>
          </a:p>
        </p:txBody>
      </p:sp>
      <p:sp>
        <p:nvSpPr>
          <p:cNvPr id="4" name="内容占位符 3"/>
          <p:cNvSpPr>
            <a:spLocks noGrp="1"/>
          </p:cNvSpPr>
          <p:nvPr>
            <p:ph sz="half" idx="2"/>
          </p:nvPr>
        </p:nvSpPr>
        <p:spPr/>
        <p:txBody>
          <a:bodyPr/>
          <a:lstStyle/>
          <a:p>
            <a:r>
              <a:rPr kumimoji="1" lang="en-US" altLang="en-US">
                <a:latin typeface="Times New Roman" panose="02020603050405020304" pitchFamily="18" charset="0"/>
                <a:cs typeface="Times New Roman" panose="02020603050405020304" pitchFamily="18" charset="0"/>
              </a:rPr>
              <a:t>Public interest theory</a:t>
            </a:r>
            <a:endParaRPr kumimoji="1" lang="en-US" altLang="en-US">
              <a:latin typeface="Times New Roman" panose="02020603050405020304" pitchFamily="18" charset="0"/>
              <a:cs typeface="Times New Roman" panose="02020603050405020304" pitchFamily="18" charset="0"/>
            </a:endParaRPr>
          </a:p>
          <a:p>
            <a:r>
              <a:rPr kumimoji="1" lang="en-US" altLang="en-US"/>
              <a:t>假定政府决策的目标总是为了改善公共利益</a:t>
            </a:r>
            <a:endParaRPr kumimoji="1" lang="zh-CN" altLang="en-US"/>
          </a:p>
        </p:txBody>
      </p:sp>
      <p:sp>
        <p:nvSpPr>
          <p:cNvPr id="5" name="文本占位符 4"/>
          <p:cNvSpPr>
            <a:spLocks noGrp="1"/>
          </p:cNvSpPr>
          <p:nvPr>
            <p:ph type="body" sz="quarter" idx="3"/>
          </p:nvPr>
        </p:nvSpPr>
        <p:spPr/>
        <p:txBody>
          <a:bodyPr/>
          <a:lstStyle/>
          <a:p>
            <a:r>
              <a:rPr kumimoji="1" lang="en-US" altLang="en-US"/>
              <a:t>利益集团理论</a:t>
            </a:r>
            <a:endParaRPr kumimoji="1" lang="zh-CN" altLang="en-US"/>
          </a:p>
        </p:txBody>
      </p:sp>
      <p:sp>
        <p:nvSpPr>
          <p:cNvPr id="6" name="内容占位符 5"/>
          <p:cNvSpPr>
            <a:spLocks noGrp="1"/>
          </p:cNvSpPr>
          <p:nvPr>
            <p:ph sz="quarter" idx="4"/>
          </p:nvPr>
        </p:nvSpPr>
        <p:spPr/>
        <p:txBody>
          <a:bodyPr/>
          <a:lstStyle/>
          <a:p>
            <a:r>
              <a:rPr kumimoji="1" lang="en-US" altLang="en-US">
                <a:latin typeface="Times New Roman" panose="02020603050405020304" pitchFamily="18" charset="0"/>
                <a:cs typeface="Times New Roman" panose="02020603050405020304" pitchFamily="18" charset="0"/>
              </a:rPr>
              <a:t>Interest group theory</a:t>
            </a:r>
            <a:endParaRPr kumimoji="1" lang="en-US" altLang="en-US">
              <a:latin typeface="Times New Roman" panose="02020603050405020304" pitchFamily="18" charset="0"/>
              <a:cs typeface="Times New Roman" panose="02020603050405020304" pitchFamily="18" charset="0"/>
            </a:endParaRPr>
          </a:p>
          <a:p>
            <a:r>
              <a:rPr kumimoji="1" lang="en-US" altLang="en-US"/>
              <a:t>假定所有参与政策制定的人们都是为了自身的利益而工作</a:t>
            </a:r>
            <a:endParaRPr kumimoji="1" lang="en-US" altLang="en-US"/>
          </a:p>
          <a:p>
            <a:r>
              <a:rPr kumimoji="1" lang="en-US" altLang="en-US"/>
              <a:t>使得宏观上的公共利益经常让位于特定集团的利益</a:t>
            </a:r>
            <a:endParaRPr kumimoji="1"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委托</a:t>
            </a:r>
            <a:r>
              <a:rPr lang="en-US" altLang="zh-CN" dirty="0"/>
              <a:t>-</a:t>
            </a:r>
            <a:r>
              <a:rPr lang="zh-CN" altLang="en-US" dirty="0"/>
              <a:t>代理问题</a:t>
            </a:r>
            <a:br>
              <a:rPr lang="en-US" altLang="zh-CN" dirty="0"/>
            </a:br>
            <a:r>
              <a:rPr lang="en-US" altLang="zh-CN" dirty="0"/>
              <a:t>Principal-Agent Problem</a:t>
            </a:r>
            <a:endParaRPr lang="zh-CN" altLang="en-US" dirty="0"/>
          </a:p>
        </p:txBody>
      </p:sp>
      <p:sp>
        <p:nvSpPr>
          <p:cNvPr id="3" name="内容占位符 2"/>
          <p:cNvSpPr>
            <a:spLocks noGrp="1"/>
          </p:cNvSpPr>
          <p:nvPr>
            <p:ph sz="quarter" idx="13"/>
          </p:nvPr>
        </p:nvSpPr>
        <p:spPr/>
        <p:txBody>
          <a:bodyPr/>
          <a:lstStyle/>
          <a:p>
            <a:r>
              <a:rPr lang="en-US" altLang="zh-CN" dirty="0">
                <a:latin typeface="Arial Rounded MT Bold" panose="020F0704030504030204" pitchFamily="34" charset="0"/>
              </a:rPr>
              <a:t>Conflicts of interest and moral hazard issues that arise when a principal hires an agent to perform specific duties that are in the best interest of the principal but may be costly, or not in the best interests of the agent.</a:t>
            </a:r>
            <a:endParaRPr lang="en-US" altLang="zh-CN" dirty="0">
              <a:latin typeface="Arial Rounded MT Bold" panose="020F0704030504030204" pitchFamily="34" charset="0"/>
            </a:endParaRPr>
          </a:p>
          <a:p>
            <a:r>
              <a:rPr lang="zh-CN" altLang="en-US"/>
              <a:t>代理人和委托人利益并不完全一致，在委托人处于信息劣势，不能对代理人进行完全监督的情况下，代理人有动机为了自身利益，做出有损于委托人利益的行为。由此造成的委托人利益受损的现象</a:t>
            </a:r>
            <a:endParaRPr lang="zh-CN" altLang="en-US" dirty="0">
              <a:latin typeface="Arial Rounded MT Bold" panose="020F0704030504030204" pitchFamily="34"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寻租现象</a:t>
            </a:r>
            <a:br>
              <a:rPr lang="en-US" altLang="zh-CN" dirty="0"/>
            </a:br>
            <a:r>
              <a:rPr lang="en-US" altLang="zh-CN" dirty="0"/>
              <a:t>Rent-seeking</a:t>
            </a:r>
            <a:endParaRPr lang="zh-CN" altLang="en-US" dirty="0"/>
          </a:p>
        </p:txBody>
      </p:sp>
      <p:sp>
        <p:nvSpPr>
          <p:cNvPr id="4" name="内容占位符 3"/>
          <p:cNvSpPr>
            <a:spLocks noGrp="1"/>
          </p:cNvSpPr>
          <p:nvPr>
            <p:ph sz="quarter" idx="13"/>
          </p:nvPr>
        </p:nvSpPr>
        <p:spPr/>
        <p:txBody>
          <a:bodyPr>
            <a:normAutofit/>
          </a:bodyPr>
          <a:lstStyle/>
          <a:p>
            <a:r>
              <a:rPr lang="en-US" altLang="zh-CN" dirty="0">
                <a:latin typeface="MS PGothic" panose="020B0600070205080204" pitchFamily="34" charset="-128"/>
                <a:ea typeface="MS PGothic" panose="020B0600070205080204" pitchFamily="34" charset="-128"/>
              </a:rPr>
              <a:t>When a company, organization or individual uses their resources to obtain an economic gain from others without reciprocating any benefits back to society through wealth creation.</a:t>
            </a:r>
            <a:endParaRPr lang="en-US" altLang="zh-CN" dirty="0">
              <a:latin typeface="MS PGothic" panose="020B0600070205080204" pitchFamily="34" charset="-128"/>
              <a:ea typeface="MS PGothic" panose="020B0600070205080204" pitchFamily="34" charset="-128"/>
            </a:endParaRPr>
          </a:p>
          <a:p>
            <a:pPr lvl="1"/>
            <a:r>
              <a:rPr lang="zh-CN" altLang="en-US" dirty="0">
                <a:latin typeface="黑体" panose="02010609060101010101" charset="-122"/>
                <a:ea typeface="黑体" panose="02010609060101010101" charset="-122"/>
              </a:rPr>
              <a:t>公司、组织或个人因资源的垄断而获利，且没有因此带来社会福利的增加，反而导致资源的浪费</a:t>
            </a:r>
            <a:endParaRPr lang="zh-CN" altLang="en-US" dirty="0">
              <a:latin typeface="黑体" panose="02010609060101010101" charset="-122"/>
              <a:ea typeface="黑体" panose="02010609060101010101"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a:grpSpLocks noGrp="1" noRot="1" noChangeAspect="1" noMove="1" noResize="1" noUngrp="1"/>
          </p:cNvGrpSpPr>
          <p:nvPr/>
        </p:nvGrpSpPr>
        <p:grpSpPr>
          <a:xfrm>
            <a:off x="0" y="-8467"/>
            <a:ext cx="9144001" cy="6866467"/>
            <a:chOff x="0" y="-8467"/>
            <a:chExt cx="12192000" cy="6866467"/>
          </a:xfrm>
        </p:grpSpPr>
        <p:cxnSp>
          <p:nvCxnSpPr>
            <p:cNvPr id="11" name="Straight Connector 10"/>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nvPr>
        </p:nvSpPr>
        <p:spPr>
          <a:xfrm>
            <a:off x="739775" y="4553585"/>
            <a:ext cx="6216015" cy="1568450"/>
          </a:xfrm>
        </p:spPr>
        <p:txBody>
          <a:bodyPr vert="horz" lIns="91440" tIns="45720" rIns="91440" bIns="45720" rtlCol="0" anchor="b">
            <a:normAutofit/>
          </a:bodyPr>
          <a:lstStyle/>
          <a:p>
            <a:pPr algn="ctr"/>
            <a:r>
              <a:rPr kumimoji="1" lang="en-US" altLang="en-US" sz="4400" dirty="0"/>
              <a:t>http://</a:t>
            </a:r>
            <a:r>
              <a:rPr kumimoji="1" lang="en-US" altLang="en-US" sz="4400" dirty="0" err="1"/>
              <a:t>www.wri.org</a:t>
            </a:r>
            <a:r>
              <a:rPr kumimoji="1" lang="en-US" altLang="en-US" sz="4400" dirty="0"/>
              <a:t>/our-work/topics/forests</a:t>
            </a:r>
            <a:endParaRPr kumimoji="1" lang="en-US" altLang="zh-CN" sz="4200" kern="1200" dirty="0">
              <a:solidFill>
                <a:schemeClr val="accent1"/>
              </a:solidFill>
              <a:latin typeface="+mj-lt"/>
              <a:ea typeface="+mj-ea"/>
              <a:cs typeface="+mj-cs"/>
            </a:endParaRPr>
          </a:p>
        </p:txBody>
      </p:sp>
      <p:pic>
        <p:nvPicPr>
          <p:cNvPr id="3" name="图片 2" descr="截屏2023-08-20 16.01.01"/>
          <p:cNvPicPr>
            <a:picLocks noChangeAspect="1"/>
          </p:cNvPicPr>
          <p:nvPr/>
        </p:nvPicPr>
        <p:blipFill>
          <a:blip r:embed="rId1"/>
          <a:stretch>
            <a:fillRect/>
          </a:stretch>
        </p:blipFill>
        <p:spPr>
          <a:xfrm>
            <a:off x="-2540" y="0"/>
            <a:ext cx="9144000" cy="4441190"/>
          </a:xfrm>
          <a:prstGeom prst="rect">
            <a:avLst/>
          </a:prstGeom>
        </p:spPr>
      </p:pic>
      <p:pic>
        <p:nvPicPr>
          <p:cNvPr id="4" name="图片 3" descr="截屏2023-08-20 16.02.21"/>
          <p:cNvPicPr>
            <a:picLocks noChangeAspect="1"/>
          </p:cNvPicPr>
          <p:nvPr/>
        </p:nvPicPr>
        <p:blipFill>
          <a:blip r:embed="rId2"/>
          <a:stretch>
            <a:fillRect/>
          </a:stretch>
        </p:blipFill>
        <p:spPr>
          <a:xfrm>
            <a:off x="631825" y="1113155"/>
            <a:ext cx="5534025" cy="1800225"/>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t>Theory of a second-best solution</a:t>
            </a:r>
            <a:endParaRPr lang="zh-CN" altLang="en-US" sz="3200" dirty="0"/>
          </a:p>
        </p:txBody>
      </p:sp>
      <p:sp>
        <p:nvSpPr>
          <p:cNvPr id="3" name="内容占位符 2"/>
          <p:cNvSpPr>
            <a:spLocks noGrp="1"/>
          </p:cNvSpPr>
          <p:nvPr>
            <p:ph sz="quarter" idx="13"/>
          </p:nvPr>
        </p:nvSpPr>
        <p:spPr/>
        <p:txBody>
          <a:bodyPr>
            <a:normAutofit/>
          </a:bodyPr>
          <a:lstStyle/>
          <a:p>
            <a:r>
              <a:rPr lang="zh-CN" altLang="en-US" dirty="0"/>
              <a:t>次好选择理论</a:t>
            </a:r>
            <a:endParaRPr lang="en-US" altLang="zh-CN" dirty="0"/>
          </a:p>
          <a:p>
            <a:r>
              <a:rPr lang="zh-CN" altLang="en-US" dirty="0"/>
              <a:t>在一定程度上接受市场失灵</a:t>
            </a:r>
            <a:endParaRPr lang="en-US" altLang="zh-CN" dirty="0"/>
          </a:p>
          <a:p>
            <a:r>
              <a:rPr lang="zh-CN" altLang="en-US" dirty="0"/>
              <a:t>有时候，如果出现了两种或多种市场失灵，可能什么都不做，反而有利于几种市场缺陷相互抵销</a:t>
            </a:r>
            <a:endParaRPr lang="en-US" altLang="zh-CN" dirty="0"/>
          </a:p>
          <a:p>
            <a:r>
              <a:rPr lang="zh-CN" altLang="en-US" dirty="0"/>
              <a:t>举例：一个垄断型的伐木场还是多个自由竞争的伐木场？</a:t>
            </a:r>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fontScale="90000"/>
          </a:bodyPr>
          <a:lstStyle/>
          <a:p>
            <a:r>
              <a:rPr kumimoji="1" lang="en-US" altLang="en-US">
                <a:latin typeface="Times New Roman" panose="02020603050405020304" pitchFamily="18" charset="0"/>
                <a:cs typeface="Times New Roman" panose="02020603050405020304" pitchFamily="18" charset="0"/>
              </a:rPr>
              <a:t>Economic decision making</a:t>
            </a:r>
            <a:br>
              <a:rPr kumimoji="1" lang="en-US" altLang="en-US">
                <a:latin typeface="Times New Roman" panose="02020603050405020304" pitchFamily="18" charset="0"/>
                <a:cs typeface="Times New Roman" panose="02020603050405020304" pitchFamily="18" charset="0"/>
              </a:rPr>
            </a:br>
            <a:r>
              <a:rPr kumimoji="1" lang="en-US" altLang="en-US">
                <a:latin typeface="Times New Roman" panose="02020603050405020304" pitchFamily="18" charset="0"/>
                <a:cs typeface="Times New Roman" panose="02020603050405020304" pitchFamily="18" charset="0"/>
              </a:rPr>
              <a:t>经济决策</a:t>
            </a:r>
            <a:endParaRPr kumimoji="1" lang="zh-CN" altLang="en-US">
              <a:latin typeface="Times New Roman" panose="02020603050405020304" pitchFamily="18" charset="0"/>
              <a:cs typeface="Times New Roman" panose="02020603050405020304" pitchFamily="18" charset="0"/>
            </a:endParaRPr>
          </a:p>
        </p:txBody>
      </p:sp>
      <p:sp>
        <p:nvSpPr>
          <p:cNvPr id="3" name="副标题 2"/>
          <p:cNvSpPr>
            <a:spLocks noGrp="1"/>
          </p:cNvSpPr>
          <p:nvPr>
            <p:ph type="subTitle" idx="1"/>
          </p:nvPr>
        </p:nvSpPr>
        <p:spPr/>
        <p:txBody>
          <a:bodyPr/>
          <a:lstStyle/>
          <a:p>
            <a:endParaRPr kumimoji="1"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528" name="Shape 528"/>
          <p:cNvSpPr>
            <a:spLocks noGrp="1"/>
          </p:cNvSpPr>
          <p:nvPr>
            <p:ph type="title"/>
          </p:nvPr>
        </p:nvSpPr>
        <p:spPr>
          <a:xfrm>
            <a:off x="0" y="1"/>
            <a:ext cx="9143999" cy="1409252"/>
          </a:xfrm>
          <a:prstGeom prst="rect">
            <a:avLst/>
          </a:prstGeom>
          <a:gradFill flip="none" rotWithShape="1">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10800000" scaled="1"/>
            <a:tileRect/>
          </a:gradFill>
        </p:spPr>
        <p:txBody>
          <a:bodyPr>
            <a:normAutofit fontScale="90000"/>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r>
              <a:rPr dirty="0"/>
              <a:t>The process of decision making</a:t>
            </a:r>
            <a:endParaRPr dirty="0"/>
          </a:p>
        </p:txBody>
      </p:sp>
      <p:sp>
        <p:nvSpPr>
          <p:cNvPr id="529" name="Shape 529"/>
          <p:cNvSpPr>
            <a:spLocks noGrp="1"/>
          </p:cNvSpPr>
          <p:nvPr>
            <p:ph type="body" idx="1"/>
          </p:nvPr>
        </p:nvSpPr>
        <p:spPr>
          <a:prstGeom prst="rect">
            <a:avLst/>
          </a:prstGeom>
        </p:spPr>
        <p:txBody>
          <a:bodyPr>
            <a:normAutofit fontScale="65000" lnSpcReduction="20000"/>
          </a:bodyPr>
          <a:lstStyle/>
          <a:p>
            <a:pPr marL="0" indent="0" defTabSz="321310">
              <a:spcBef>
                <a:spcPts val="845"/>
              </a:spcBef>
              <a:buSzTx/>
              <a:buNone/>
              <a:defRPr sz="2700">
                <a:solidFill>
                  <a:schemeClr val="accent1">
                    <a:satOff val="-3351"/>
                    <a:lumOff val="26614"/>
                  </a:schemeClr>
                </a:solidFill>
                <a:effectLst>
                  <a:outerShdw blurRad="12700" dist="12700" dir="6240000" rotWithShape="0">
                    <a:srgbClr val="FFFFFF"/>
                  </a:outerShdw>
                </a:effectLst>
                <a:latin typeface="Adobe 繁黑體 Std B" panose="020B0700000000000000" charset="-120"/>
                <a:ea typeface="Adobe 繁黑體 Std B" panose="020B0700000000000000" charset="-120"/>
                <a:cs typeface="Adobe 繁黑體 Std B" panose="020B0700000000000000" charset="-120"/>
                <a:sym typeface="Adobe 繁黑體 Std B" panose="020B0700000000000000" charset="-120"/>
              </a:defRPr>
            </a:pPr>
            <a:r>
              <a:rPr dirty="0">
                <a:solidFill>
                  <a:schemeClr val="accent2">
                    <a:lumMod val="50000"/>
                  </a:schemeClr>
                </a:solidFill>
              </a:rPr>
              <a:t>(1) identification of goals or objectives</a:t>
            </a:r>
            <a:endParaRPr dirty="0">
              <a:solidFill>
                <a:schemeClr val="accent2">
                  <a:lumMod val="50000"/>
                </a:schemeClr>
              </a:solidFill>
            </a:endParaRPr>
          </a:p>
          <a:p>
            <a:pPr marL="0" indent="0" defTabSz="321310">
              <a:spcBef>
                <a:spcPts val="845"/>
              </a:spcBef>
              <a:buSzTx/>
              <a:buNone/>
              <a:defRPr sz="2700">
                <a:solidFill>
                  <a:schemeClr val="accent1">
                    <a:satOff val="-3351"/>
                    <a:lumOff val="26614"/>
                  </a:schemeClr>
                </a:solidFill>
                <a:effectLst>
                  <a:outerShdw blurRad="12700" dist="12700" dir="6240000" rotWithShape="0">
                    <a:srgbClr val="FFFFFF"/>
                  </a:outerShdw>
                </a:effectLst>
                <a:latin typeface="Adobe 繁黑體 Std B" panose="020B0700000000000000" charset="-120"/>
                <a:ea typeface="Adobe 繁黑體 Std B" panose="020B0700000000000000" charset="-120"/>
                <a:cs typeface="Adobe 繁黑體 Std B" panose="020B0700000000000000" charset="-120"/>
                <a:sym typeface="Adobe 繁黑體 Std B" panose="020B0700000000000000" charset="-120"/>
              </a:defRPr>
            </a:pPr>
            <a:r>
              <a:rPr dirty="0">
                <a:solidFill>
                  <a:schemeClr val="accent2">
                    <a:lumMod val="50000"/>
                  </a:schemeClr>
                </a:solidFill>
              </a:rPr>
              <a:t>(2) identification of the alternative possible means of pursuing those objectives</a:t>
            </a:r>
            <a:endParaRPr dirty="0">
              <a:solidFill>
                <a:schemeClr val="accent2">
                  <a:lumMod val="50000"/>
                </a:schemeClr>
              </a:solidFill>
            </a:endParaRPr>
          </a:p>
          <a:p>
            <a:pPr marL="0" indent="0" defTabSz="321310">
              <a:spcBef>
                <a:spcPts val="845"/>
              </a:spcBef>
              <a:buSzTx/>
              <a:buNone/>
              <a:defRPr sz="2700">
                <a:solidFill>
                  <a:schemeClr val="accent1">
                    <a:satOff val="-3351"/>
                    <a:lumOff val="26614"/>
                  </a:schemeClr>
                </a:solidFill>
                <a:effectLst>
                  <a:outerShdw blurRad="12700" dist="12700" dir="6240000" rotWithShape="0">
                    <a:srgbClr val="FFFFFF"/>
                  </a:outerShdw>
                </a:effectLst>
                <a:latin typeface="Adobe 繁黑體 Std B" panose="020B0700000000000000" charset="-120"/>
                <a:ea typeface="Adobe 繁黑體 Std B" panose="020B0700000000000000" charset="-120"/>
                <a:cs typeface="Adobe 繁黑體 Std B" panose="020B0700000000000000" charset="-120"/>
                <a:sym typeface="Adobe 繁黑體 Std B" panose="020B0700000000000000" charset="-120"/>
              </a:defRPr>
            </a:pPr>
            <a:r>
              <a:rPr dirty="0">
                <a:solidFill>
                  <a:schemeClr val="accent2">
                    <a:lumMod val="50000"/>
                  </a:schemeClr>
                </a:solidFill>
              </a:rPr>
              <a:t>(3) evaluation of the alternatives</a:t>
            </a:r>
            <a:endParaRPr dirty="0">
              <a:solidFill>
                <a:schemeClr val="accent2">
                  <a:lumMod val="50000"/>
                </a:schemeClr>
              </a:solidFill>
            </a:endParaRPr>
          </a:p>
          <a:p>
            <a:pPr marL="0" indent="0" defTabSz="321310">
              <a:spcBef>
                <a:spcPts val="845"/>
              </a:spcBef>
              <a:buSzTx/>
              <a:buNone/>
              <a:defRPr sz="2700">
                <a:solidFill>
                  <a:schemeClr val="accent1">
                    <a:satOff val="-3351"/>
                    <a:lumOff val="26614"/>
                  </a:schemeClr>
                </a:solidFill>
                <a:effectLst>
                  <a:outerShdw blurRad="12700" dist="12700" dir="6240000" rotWithShape="0">
                    <a:srgbClr val="FFFFFF"/>
                  </a:outerShdw>
                </a:effectLst>
                <a:latin typeface="Adobe 繁黑體 Std B" panose="020B0700000000000000" charset="-120"/>
                <a:ea typeface="Adobe 繁黑體 Std B" panose="020B0700000000000000" charset="-120"/>
                <a:cs typeface="Adobe 繁黑體 Std B" panose="020B0700000000000000" charset="-120"/>
                <a:sym typeface="Adobe 繁黑體 Std B" panose="020B0700000000000000" charset="-120"/>
              </a:defRPr>
            </a:pPr>
            <a:r>
              <a:rPr dirty="0">
                <a:solidFill>
                  <a:schemeClr val="accent2">
                    <a:lumMod val="50000"/>
                  </a:schemeClr>
                </a:solidFill>
              </a:rPr>
              <a:t>(4) choice of the preferred alternative</a:t>
            </a:r>
            <a:endParaRPr dirty="0">
              <a:solidFill>
                <a:schemeClr val="accent2">
                  <a:lumMod val="50000"/>
                </a:schemeClr>
              </a:solidFill>
            </a:endParaRPr>
          </a:p>
          <a:p>
            <a:pPr marL="0" indent="0" defTabSz="321310">
              <a:spcBef>
                <a:spcPts val="845"/>
              </a:spcBef>
              <a:buSzTx/>
              <a:buNone/>
              <a:defRPr sz="2700">
                <a:solidFill>
                  <a:schemeClr val="accent1">
                    <a:satOff val="-3351"/>
                    <a:lumOff val="26614"/>
                  </a:schemeClr>
                </a:solidFill>
                <a:effectLst>
                  <a:outerShdw blurRad="12700" dist="12700" dir="6240000" rotWithShape="0">
                    <a:srgbClr val="FFFFFF"/>
                  </a:outerShdw>
                </a:effectLst>
                <a:latin typeface="Adobe 繁黑體 Std B" panose="020B0700000000000000" charset="-120"/>
                <a:ea typeface="Adobe 繁黑體 Std B" panose="020B0700000000000000" charset="-120"/>
                <a:cs typeface="Adobe 繁黑體 Std B" panose="020B0700000000000000" charset="-120"/>
                <a:sym typeface="Adobe 繁黑體 Std B" panose="020B0700000000000000" charset="-120"/>
              </a:defRPr>
            </a:pPr>
            <a:r>
              <a:rPr dirty="0">
                <a:solidFill>
                  <a:schemeClr val="accent2">
                    <a:lumMod val="50000"/>
                  </a:schemeClr>
                </a:solidFill>
              </a:rPr>
              <a:t>(5) implementation of the decision</a:t>
            </a:r>
            <a:endParaRPr dirty="0">
              <a:solidFill>
                <a:schemeClr val="accent2">
                  <a:lumMod val="50000"/>
                </a:schemeClr>
              </a:solidFill>
            </a:endParaRPr>
          </a:p>
          <a:p>
            <a:pPr marL="0" indent="0" defTabSz="321310">
              <a:lnSpc>
                <a:spcPct val="100000"/>
              </a:lnSpc>
              <a:spcBef>
                <a:spcPts val="845"/>
              </a:spcBef>
              <a:buSzTx/>
              <a:buNone/>
              <a:defRPr sz="3200">
                <a:solidFill>
                  <a:schemeClr val="accent2">
                    <a:hueOff val="-2473792"/>
                    <a:satOff val="-50205"/>
                    <a:lumOff val="23543"/>
                  </a:schemeClr>
                </a:solidFill>
                <a:effectLst>
                  <a:outerShdw blurRad="12700" dist="12700" dir="6240000" rotWithShape="0">
                    <a:srgbClr val="FFFFFF"/>
                  </a:outerShdw>
                </a:effectLst>
                <a:latin typeface="Adobe 黑体 Std R" panose="020B0400000000000000" charset="-122"/>
                <a:ea typeface="Adobe 黑体 Std R" panose="020B0400000000000000" charset="-122"/>
                <a:cs typeface="Adobe 黑体 Std R" panose="020B0400000000000000" charset="-122"/>
                <a:sym typeface="Adobe 黑体 Std R" panose="020B0400000000000000" charset="-122"/>
              </a:defRPr>
            </a:pPr>
            <a:r>
              <a:rPr dirty="0">
                <a:solidFill>
                  <a:schemeClr val="tx1"/>
                </a:solidFill>
              </a:rPr>
              <a:t>1、确定目标</a:t>
            </a:r>
            <a:endParaRPr dirty="0">
              <a:solidFill>
                <a:schemeClr val="tx1"/>
              </a:solidFill>
            </a:endParaRPr>
          </a:p>
          <a:p>
            <a:pPr marL="0" indent="0" defTabSz="321310">
              <a:lnSpc>
                <a:spcPct val="100000"/>
              </a:lnSpc>
              <a:spcBef>
                <a:spcPts val="845"/>
              </a:spcBef>
              <a:buSzTx/>
              <a:buNone/>
              <a:defRPr sz="3200">
                <a:solidFill>
                  <a:schemeClr val="accent2">
                    <a:hueOff val="-2473792"/>
                    <a:satOff val="-50205"/>
                    <a:lumOff val="23543"/>
                  </a:schemeClr>
                </a:solidFill>
                <a:effectLst>
                  <a:outerShdw blurRad="12700" dist="12700" dir="6240000" rotWithShape="0">
                    <a:srgbClr val="FFFFFF"/>
                  </a:outerShdw>
                </a:effectLst>
                <a:latin typeface="Adobe 黑体 Std R" panose="020B0400000000000000" charset="-122"/>
                <a:ea typeface="Adobe 黑体 Std R" panose="020B0400000000000000" charset="-122"/>
                <a:cs typeface="Adobe 黑体 Std R" panose="020B0400000000000000" charset="-122"/>
                <a:sym typeface="Adobe 黑体 Std R" panose="020B0400000000000000" charset="-122"/>
              </a:defRPr>
            </a:pPr>
            <a:r>
              <a:rPr dirty="0">
                <a:solidFill>
                  <a:schemeClr val="tx1"/>
                </a:solidFill>
              </a:rPr>
              <a:t>2、找到实现这些目标的途径</a:t>
            </a:r>
            <a:endParaRPr dirty="0">
              <a:solidFill>
                <a:schemeClr val="tx1"/>
              </a:solidFill>
            </a:endParaRPr>
          </a:p>
          <a:p>
            <a:pPr marL="0" indent="0" defTabSz="321310">
              <a:lnSpc>
                <a:spcPct val="100000"/>
              </a:lnSpc>
              <a:spcBef>
                <a:spcPts val="845"/>
              </a:spcBef>
              <a:buSzTx/>
              <a:buNone/>
              <a:defRPr sz="3200">
                <a:solidFill>
                  <a:schemeClr val="accent2">
                    <a:hueOff val="-2473792"/>
                    <a:satOff val="-50205"/>
                    <a:lumOff val="23543"/>
                  </a:schemeClr>
                </a:solidFill>
                <a:effectLst>
                  <a:outerShdw blurRad="12700" dist="12700" dir="6240000" rotWithShape="0">
                    <a:srgbClr val="FFFFFF"/>
                  </a:outerShdw>
                </a:effectLst>
                <a:latin typeface="Adobe 黑体 Std R" panose="020B0400000000000000" charset="-122"/>
                <a:ea typeface="Adobe 黑体 Std R" panose="020B0400000000000000" charset="-122"/>
                <a:cs typeface="Adobe 黑体 Std R" panose="020B0400000000000000" charset="-122"/>
                <a:sym typeface="Adobe 黑体 Std R" panose="020B0400000000000000" charset="-122"/>
              </a:defRPr>
            </a:pPr>
            <a:r>
              <a:rPr dirty="0">
                <a:solidFill>
                  <a:schemeClr val="tx1"/>
                </a:solidFill>
              </a:rPr>
              <a:t>3、评价这些途径</a:t>
            </a:r>
            <a:endParaRPr dirty="0">
              <a:solidFill>
                <a:schemeClr val="tx1"/>
              </a:solidFill>
            </a:endParaRPr>
          </a:p>
          <a:p>
            <a:pPr marL="0" indent="0" defTabSz="321310">
              <a:lnSpc>
                <a:spcPct val="100000"/>
              </a:lnSpc>
              <a:spcBef>
                <a:spcPts val="845"/>
              </a:spcBef>
              <a:buSzTx/>
              <a:buNone/>
              <a:defRPr sz="3200">
                <a:solidFill>
                  <a:schemeClr val="accent2">
                    <a:hueOff val="-2473792"/>
                    <a:satOff val="-50205"/>
                    <a:lumOff val="23543"/>
                  </a:schemeClr>
                </a:solidFill>
                <a:effectLst>
                  <a:outerShdw blurRad="12700" dist="12700" dir="6240000" rotWithShape="0">
                    <a:srgbClr val="FFFFFF"/>
                  </a:outerShdw>
                </a:effectLst>
                <a:latin typeface="Adobe 黑体 Std R" panose="020B0400000000000000" charset="-122"/>
                <a:ea typeface="Adobe 黑体 Std R" panose="020B0400000000000000" charset="-122"/>
                <a:cs typeface="Adobe 黑体 Std R" panose="020B0400000000000000" charset="-122"/>
                <a:sym typeface="Adobe 黑体 Std R" panose="020B0400000000000000" charset="-122"/>
              </a:defRPr>
            </a:pPr>
            <a:r>
              <a:rPr dirty="0">
                <a:solidFill>
                  <a:schemeClr val="tx1"/>
                </a:solidFill>
              </a:rPr>
              <a:t>4、选择最佳途径</a:t>
            </a:r>
            <a:endParaRPr dirty="0">
              <a:solidFill>
                <a:schemeClr val="tx1"/>
              </a:solidFill>
            </a:endParaRPr>
          </a:p>
          <a:p>
            <a:pPr marL="0" indent="0" defTabSz="321310">
              <a:lnSpc>
                <a:spcPct val="100000"/>
              </a:lnSpc>
              <a:spcBef>
                <a:spcPts val="845"/>
              </a:spcBef>
              <a:buSzTx/>
              <a:buNone/>
              <a:defRPr sz="3200">
                <a:solidFill>
                  <a:schemeClr val="accent2">
                    <a:hueOff val="-2473792"/>
                    <a:satOff val="-50205"/>
                    <a:lumOff val="23543"/>
                  </a:schemeClr>
                </a:solidFill>
                <a:effectLst>
                  <a:outerShdw blurRad="12700" dist="12700" dir="6240000" rotWithShape="0">
                    <a:srgbClr val="FFFFFF"/>
                  </a:outerShdw>
                </a:effectLst>
                <a:latin typeface="Adobe 黑体 Std R" panose="020B0400000000000000" charset="-122"/>
                <a:ea typeface="Adobe 黑体 Std R" panose="020B0400000000000000" charset="-122"/>
                <a:cs typeface="Adobe 黑体 Std R" panose="020B0400000000000000" charset="-122"/>
                <a:sym typeface="Adobe 黑体 Std R" panose="020B0400000000000000" charset="-122"/>
              </a:defRPr>
            </a:pPr>
            <a:r>
              <a:rPr dirty="0">
                <a:solidFill>
                  <a:schemeClr val="tx1"/>
                </a:solidFill>
              </a:rPr>
              <a:t>5、实施决策</a:t>
            </a:r>
            <a:endParaRPr dirty="0">
              <a:solidFill>
                <a:schemeClr val="tx1"/>
              </a:solidFill>
            </a:endParaRPr>
          </a:p>
        </p:txBody>
      </p:sp>
    </p:spTree>
  </p:cSld>
  <p:clrMapOvr>
    <a:masterClrMapping/>
  </p:clrMapOvr>
  <p:transition spd="slow"/>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pPr>
              <a:spcBef>
                <a:spcPts val="1200"/>
              </a:spcBef>
            </a:pPr>
            <a:r>
              <a:rPr lang="en-US" altLang="en-US" sz="4500" dirty="0">
                <a:solidFill>
                  <a:schemeClr val="accent1">
                    <a:satOff val="-3351"/>
                    <a:lumOff val="26614"/>
                  </a:schemeClr>
                </a:solidFill>
                <a:effectLst>
                  <a:outerShdw blurRad="76200" dist="63500" dir="7140000" rotWithShape="0">
                    <a:srgbClr val="000000"/>
                  </a:outerShdw>
                </a:effectLst>
                <a:latin typeface="Chalkduster" panose="03050602040202020205"/>
                <a:sym typeface="Chalkduster" panose="03050602040202020205"/>
              </a:rPr>
              <a:t>I</a:t>
            </a:r>
            <a:r>
              <a:rPr lang="en-US" altLang="zh-CN" sz="4500" dirty="0">
                <a:solidFill>
                  <a:schemeClr val="accent1">
                    <a:satOff val="-3351"/>
                    <a:lumOff val="26614"/>
                  </a:schemeClr>
                </a:solidFill>
                <a:effectLst>
                  <a:outerShdw blurRad="76200" dist="63500" dir="7140000" rotWithShape="0">
                    <a:srgbClr val="000000"/>
                  </a:outerShdw>
                </a:effectLst>
                <a:latin typeface="Chalkduster" panose="03050602040202020205"/>
                <a:sym typeface="Chalkduster" panose="03050602040202020205"/>
              </a:rPr>
              <a:t>dentification of goals or objectives</a:t>
            </a:r>
            <a:endParaRPr lang="zh-CN" altLang="en-US" sz="4500">
              <a:solidFill>
                <a:schemeClr val="accent1">
                  <a:satOff val="-3351"/>
                  <a:lumOff val="26614"/>
                </a:schemeClr>
              </a:solidFill>
              <a:effectLst>
                <a:outerShdw blurRad="76200" dist="63500" dir="7140000" rotWithShape="0">
                  <a:srgbClr val="000000"/>
                </a:outerShdw>
              </a:effectLst>
              <a:latin typeface="Chalkduster" panose="03050602040202020205"/>
              <a:sym typeface="Chalkduster" panose="03050602040202020205"/>
            </a:endParaRPr>
          </a:p>
        </p:txBody>
      </p:sp>
      <p:sp>
        <p:nvSpPr>
          <p:cNvPr id="3" name="内容占位符 2"/>
          <p:cNvSpPr>
            <a:spLocks noGrp="1"/>
          </p:cNvSpPr>
          <p:nvPr>
            <p:ph idx="1"/>
          </p:nvPr>
        </p:nvSpPr>
        <p:spPr/>
        <p:txBody>
          <a:bodyPr/>
          <a:lstStyle/>
          <a:p>
            <a:r>
              <a:rPr kumimoji="1" lang="en-US" altLang="en-US"/>
              <a:t>两个基本的经济目标：效率、公平</a:t>
            </a:r>
            <a:endParaRPr kumimoji="1" lang="en-US" altLang="en-US"/>
          </a:p>
          <a:p>
            <a:r>
              <a:rPr kumimoji="1" lang="en-US" altLang="en-US">
                <a:latin typeface="Times New Roman" panose="02020603050405020304" pitchFamily="18" charset="0"/>
                <a:cs typeface="Times New Roman" panose="02020603050405020304" pitchFamily="18" charset="0"/>
              </a:rPr>
              <a:t>Two fundamental economic objectives：the efficiency and equity objectives.</a:t>
            </a:r>
            <a:endParaRPr kumimoji="1" lang="en-US" altLang="en-US">
              <a:latin typeface="Times New Roman" panose="02020603050405020304" pitchFamily="18" charset="0"/>
              <a:cs typeface="Times New Roman" panose="02020603050405020304" pitchFamily="18" charset="0"/>
            </a:endParaRPr>
          </a:p>
          <a:p>
            <a:endParaRPr kumimoji="1" lang="zh-CN" alt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p:cNvSpPr>
          <p:nvPr>
            <p:ph type="title"/>
          </p:nvPr>
        </p:nvSpPr>
        <p:spPr>
          <a:xfrm>
            <a:off x="0" y="0"/>
            <a:ext cx="9219303" cy="1441525"/>
          </a:xfrm>
          <a:prstGeom prst="rect">
            <a:avLst/>
          </a:prstGeom>
          <a:gradFill>
            <a:gsLst>
              <a:gs pos="0">
                <a:schemeClr val="accent1">
                  <a:lumMod val="5000"/>
                  <a:lumOff val="95000"/>
                  <a:alpha val="0"/>
                </a:schemeClr>
              </a:gs>
              <a:gs pos="100000">
                <a:schemeClr val="bg1"/>
              </a:gs>
            </a:gsLst>
            <a:lin ang="10800000" scaled="1"/>
          </a:gradFill>
        </p:spPr>
        <p:txBody>
          <a:bodyPr>
            <a:normAutofit fontScale="90000"/>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r>
              <a:t>Identifying Alternative Means</a:t>
            </a:r>
          </a:p>
        </p:txBody>
      </p:sp>
      <p:sp>
        <p:nvSpPr>
          <p:cNvPr id="541" name="Shape 541"/>
          <p:cNvSpPr>
            <a:spLocks noGrp="1"/>
          </p:cNvSpPr>
          <p:nvPr>
            <p:ph type="body" idx="1"/>
          </p:nvPr>
        </p:nvSpPr>
        <p:spPr>
          <a:prstGeom prst="rect">
            <a:avLst/>
          </a:prstGeom>
        </p:spPr>
        <p:txBody>
          <a:bodyPr>
            <a:normAutofit fontScale="77500" lnSpcReduction="20000"/>
          </a:bodyPr>
          <a:lstStyle/>
          <a:p>
            <a:pPr marL="0" indent="0" defTabSz="321310">
              <a:spcBef>
                <a:spcPts val="845"/>
              </a:spcBef>
              <a:buSzTx/>
              <a:buNone/>
              <a:defRPr sz="3500">
                <a:solidFill>
                  <a:schemeClr val="accent1">
                    <a:satOff val="-3351"/>
                    <a:lumOff val="26614"/>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dirty="0">
                <a:solidFill>
                  <a:sysClr val="windowText" lastClr="000000"/>
                </a:solidFill>
              </a:rPr>
              <a:t>Most corporate or public goals can be pursued in a variety of ways</a:t>
            </a:r>
            <a:endParaRPr dirty="0">
              <a:solidFill>
                <a:sysClr val="windowText" lastClr="000000"/>
              </a:solidFill>
            </a:endParaRPr>
          </a:p>
          <a:p>
            <a:pPr marL="0" indent="0" defTabSz="321310">
              <a:spcBef>
                <a:spcPts val="845"/>
              </a:spcBef>
              <a:buSzTx/>
              <a:buNone/>
              <a:defRPr sz="3500">
                <a:solidFill>
                  <a:schemeClr val="accent1">
                    <a:satOff val="-3351"/>
                    <a:lumOff val="26614"/>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dirty="0">
                <a:solidFill>
                  <a:sysClr val="windowText" lastClr="000000"/>
                </a:solidFill>
              </a:rPr>
              <a:t>This step involves assessing the technical alternatives and the inputs required to achieve a particular level of output, which in economic jargon is referred to as determining the production function. </a:t>
            </a:r>
            <a:endParaRPr dirty="0">
              <a:solidFill>
                <a:sysClr val="windowText" lastClr="000000"/>
              </a:solidFill>
            </a:endParaRPr>
          </a:p>
          <a:p>
            <a:pPr marL="0" indent="0" defTabSz="321310">
              <a:spcBef>
                <a:spcPts val="845"/>
              </a:spcBef>
              <a:buSzTx/>
              <a:buNone/>
              <a:defRPr sz="3500">
                <a:solidFill>
                  <a:schemeClr val="accent5">
                    <a:hueOff val="-444211"/>
                    <a:satOff val="-14911"/>
                    <a:lumOff val="22857"/>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dirty="0"/>
              <a:t>通过多种不同路径都可能实现目标</a:t>
            </a:r>
            <a:endParaRPr dirty="0"/>
          </a:p>
          <a:p>
            <a:pPr marL="0" indent="0" defTabSz="321310">
              <a:spcBef>
                <a:spcPts val="845"/>
              </a:spcBef>
              <a:buSzTx/>
              <a:buNone/>
              <a:defRPr sz="3500">
                <a:solidFill>
                  <a:schemeClr val="accent5">
                    <a:hueOff val="-444211"/>
                    <a:satOff val="-14911"/>
                    <a:lumOff val="22857"/>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dirty="0"/>
              <a:t>评估各种技术和实现某一特定产出水平所需要的投入——确定生产函数</a:t>
            </a:r>
            <a:endParaRPr dirty="0"/>
          </a:p>
          <a:p>
            <a:pPr marL="0" indent="0" defTabSz="321310">
              <a:spcBef>
                <a:spcPts val="845"/>
              </a:spcBef>
              <a:buSzTx/>
              <a:buNone/>
              <a:defRPr sz="3500">
                <a:solidFill>
                  <a:schemeClr val="accent5">
                    <a:hueOff val="-444211"/>
                    <a:satOff val="-14911"/>
                    <a:lumOff val="22857"/>
                  </a:schemeClr>
                </a:solidFill>
                <a:effectLst>
                  <a:outerShdw blurRad="12700" dist="12700" dir="6240000" rotWithShape="0">
                    <a:srgbClr val="FFFFFF"/>
                  </a:outerShdw>
                </a:effectLst>
                <a:latin typeface="华文隶书" panose="02010800040101010101" charset="-122"/>
                <a:ea typeface="华文隶书" panose="02010800040101010101" charset="-122"/>
                <a:cs typeface="华文隶书" panose="02010800040101010101" charset="-122"/>
                <a:sym typeface="华文隶书" panose="02010800040101010101" charset="-122"/>
              </a:defRPr>
            </a:pPr>
            <a:r>
              <a:rPr dirty="0"/>
              <a:t>开展可行性研究——进行风险和不确定性评价</a:t>
            </a:r>
            <a:endParaRPr dirty="0"/>
          </a:p>
        </p:txBody>
      </p:sp>
    </p:spTree>
  </p:cSld>
  <p:clrMapOvr>
    <a:masterClrMapping/>
  </p:clrMapOvr>
  <p:transition spd="slow"/>
  <p:timing>
    <p:tnLst>
      <p:par>
        <p:cTn id="1" dur="indefinite" restart="never" fill="hold" nodeType="tmRoot">
          <p:childTnLst>
            <p:seq concurrent="1"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indefinite" fill="hold"/>
                                        <p:tgtEl>
                                          <p:spTgt spid="541"/>
                                        </p:tgtEl>
                                        <p:attrNameLst>
                                          <p:attrName>style.visibility</p:attrName>
                                        </p:attrNameLst>
                                      </p:cBhvr>
                                      <p:to>
                                        <p:strVal val="visible"/>
                                      </p:to>
                                    </p:set>
                                    <p:animEffect transition="in" filter="wipe(left)">
                                      <p:cBhvr>
                                        <p:cTn id="7" dur="1000"/>
                                        <p:tgtEl>
                                          <p:spTgt spid="5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1" grpId="0" advAuto="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p:cNvSpPr>
          <p:nvPr>
            <p:ph type="title"/>
          </p:nvPr>
        </p:nvSpPr>
        <p:spPr>
          <a:xfrm>
            <a:off x="609599" y="535216"/>
            <a:ext cx="6956810" cy="1367692"/>
          </a:xfrm>
          <a:prstGeom prst="rect">
            <a:avLst/>
          </a:prstGeom>
          <a:gradFill>
            <a:gsLst>
              <a:gs pos="0">
                <a:schemeClr val="accent1">
                  <a:lumMod val="5000"/>
                  <a:lumOff val="95000"/>
                  <a:alpha val="0"/>
                </a:schemeClr>
              </a:gs>
              <a:gs pos="100000">
                <a:schemeClr val="bg1"/>
              </a:gs>
            </a:gsLst>
            <a:lin ang="10800000" scaled="1"/>
          </a:gradFill>
        </p:spPr>
        <p:txBody>
          <a:bodyPr>
            <a:noAutofit/>
          </a:bodyPr>
          <a:lstStyle>
            <a:lvl1pPr defTabSz="457200">
              <a:spcBef>
                <a:spcPts val="1200"/>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lvl1pPr>
          </a:lstStyle>
          <a:p>
            <a:r>
              <a:rPr sz="4000"/>
              <a:t>Evaluation of the Alternatives</a:t>
            </a:r>
            <a:endParaRPr sz="4000"/>
          </a:p>
        </p:txBody>
      </p:sp>
      <p:sp>
        <p:nvSpPr>
          <p:cNvPr id="544" name="Shape 544"/>
          <p:cNvSpPr>
            <a:spLocks noGrp="1"/>
          </p:cNvSpPr>
          <p:nvPr>
            <p:ph idx="1"/>
          </p:nvPr>
        </p:nvSpPr>
        <p:spPr>
          <a:xfrm>
            <a:off x="609599" y="1930400"/>
            <a:ext cx="3467550" cy="4330551"/>
          </a:xfrm>
          <a:prstGeom prst="rect">
            <a:avLst/>
          </a:prstGeom>
        </p:spPr>
        <p:txBody>
          <a:bodyPr>
            <a:normAutofit fontScale="70000" lnSpcReduction="20000"/>
          </a:bodyPr>
          <a:lstStyle/>
          <a:p>
            <a:pPr defTabSz="321310">
              <a:spcBef>
                <a:spcPts val="845"/>
              </a:spcBef>
              <a:buSzTx/>
              <a:defRPr sz="2700">
                <a:solidFill>
                  <a:srgbClr val="CFB1FF"/>
                </a:solidFill>
                <a:effectLst>
                  <a:outerShdw blurRad="12700" dist="12700" dir="6240000" rotWithShape="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dirty="0">
                <a:solidFill>
                  <a:schemeClr val="accent2">
                    <a:lumMod val="50000"/>
                  </a:schemeClr>
                </a:solidFill>
              </a:rPr>
              <a:t>成本收益分析</a:t>
            </a:r>
            <a:endParaRPr lang="en-US" dirty="0">
              <a:solidFill>
                <a:schemeClr val="accent2">
                  <a:lumMod val="50000"/>
                </a:schemeClr>
              </a:solidFill>
            </a:endParaRPr>
          </a:p>
          <a:p>
            <a:pPr marL="0" indent="0" defTabSz="321310">
              <a:spcBef>
                <a:spcPts val="845"/>
              </a:spcBef>
              <a:buSzTx/>
              <a:buNone/>
              <a:defRPr sz="2700">
                <a:solidFill>
                  <a:srgbClr val="CFB1FF"/>
                </a:solidFill>
                <a:effectLst>
                  <a:outerShdw blurRad="12700" dist="12700" dir="6240000" rotWithShape="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dirty="0">
                <a:solidFill>
                  <a:schemeClr val="accent2">
                    <a:lumMod val="50000"/>
                  </a:schemeClr>
                </a:solidFill>
              </a:rPr>
              <a:t>The relationship between the value of the outputs and the cost of the inputs</a:t>
            </a:r>
            <a:r>
              <a:rPr dirty="0">
                <a:solidFill>
                  <a:schemeClr val="accent2">
                    <a:lumMod val="50000"/>
                  </a:schemeClr>
                </a:solidFill>
                <a:latin typeface="Times" panose="00000500000000020000"/>
                <a:ea typeface="Times" panose="00000500000000020000"/>
                <a:cs typeface="Times" panose="00000500000000020000"/>
                <a:sym typeface="Times" panose="00000500000000020000"/>
              </a:rPr>
              <a:t> </a:t>
            </a:r>
            <a:r>
              <a:rPr dirty="0">
                <a:solidFill>
                  <a:schemeClr val="accent2">
                    <a:lumMod val="50000"/>
                  </a:schemeClr>
                </a:solidFill>
              </a:rPr>
              <a:t>associated with a particular activity provides a measure of the potential net gain it can generate. Economic efficiency calls for maximizing the surplus of benefits over the cost of resources utilized, so the greater the value of output relative to the cost of inputs, the more efficient the activity is. </a:t>
            </a:r>
            <a:endParaRPr lang="en-US" dirty="0">
              <a:solidFill>
                <a:schemeClr val="accent2">
                  <a:lumMod val="50000"/>
                </a:schemeClr>
              </a:solidFill>
            </a:endParaRPr>
          </a:p>
        </p:txBody>
      </p:sp>
      <p:sp>
        <p:nvSpPr>
          <p:cNvPr id="5" name="Shape 544"/>
          <p:cNvSpPr txBox="1"/>
          <p:nvPr/>
        </p:nvSpPr>
        <p:spPr>
          <a:xfrm>
            <a:off x="4077149" y="1930399"/>
            <a:ext cx="3467550" cy="4330551"/>
          </a:xfrm>
          <a:prstGeom prst="rect">
            <a:avLst/>
          </a:prstGeom>
          <a:gradFill>
            <a:gsLst>
              <a:gs pos="0">
                <a:schemeClr val="accent1">
                  <a:lumMod val="60000"/>
                  <a:lumOff val="40000"/>
                  <a:alpha val="61000"/>
                </a:schemeClr>
              </a:gs>
              <a:gs pos="100000">
                <a:schemeClr val="bg1"/>
              </a:gs>
            </a:gsLst>
            <a:lin ang="10800000" scaled="1"/>
          </a:gradFill>
          <a:ln>
            <a:noFill/>
          </a:ln>
          <a:effectLst>
            <a:outerShdw blurRad="50800" dist="38100" dir="8100000" algn="tr" rotWithShape="0">
              <a:prstClr val="black">
                <a:alpha val="40000"/>
              </a:prstClr>
            </a:outerShdw>
          </a:effectLst>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panose="05040102010807070707" charset="2"/>
              <a:buChar char=""/>
              <a:defRPr sz="18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1pPr>
            <a:lvl2pPr marL="742950" indent="-285750" algn="l" defTabSz="457200" rtl="0" eaLnBrk="1" latinLnBrk="0" hangingPunct="1">
              <a:spcBef>
                <a:spcPts val="1000"/>
              </a:spcBef>
              <a:spcAft>
                <a:spcPts val="0"/>
              </a:spcAft>
              <a:buClr>
                <a:schemeClr val="accent1"/>
              </a:buClr>
              <a:buSzPct val="80000"/>
              <a:buFont typeface="Wingdings 3" panose="05040102010807070707" charset="2"/>
              <a:buChar char=""/>
              <a:defRPr sz="16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2pPr>
            <a:lvl3pPr marL="1143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4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3pPr>
            <a:lvl4pPr marL="1600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4pPr>
            <a:lvl5pPr marL="20574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黑体" panose="02010609060101010101" charset="-122"/>
                <a:ea typeface="黑体" panose="02010609060101010101" charset="-122"/>
                <a:cs typeface="黑体" panose="02010609060101010101" charset="-122"/>
              </a:defRPr>
            </a:lvl5pPr>
            <a:lvl6pPr marL="25146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panose="05040102010807070707" charset="2"/>
              <a:buChar char=""/>
              <a:defRPr sz="1200" kern="1200">
                <a:solidFill>
                  <a:schemeClr val="tx1">
                    <a:lumMod val="75000"/>
                    <a:lumOff val="25000"/>
                  </a:schemeClr>
                </a:solidFill>
                <a:latin typeface="+mn-lt"/>
                <a:ea typeface="+mn-ea"/>
                <a:cs typeface="+mn-cs"/>
              </a:defRPr>
            </a:lvl9pPr>
          </a:lstStyle>
          <a:p>
            <a:pPr defTabSz="321310">
              <a:spcBef>
                <a:spcPts val="845"/>
              </a:spcBef>
              <a:buSzTx/>
              <a:defRPr sz="2700">
                <a:solidFill>
                  <a:srgbClr val="CFB1FF"/>
                </a:solidFill>
                <a:effectLst>
                  <a:outerShdw blurRad="12700" dist="12700" dir="6240000" rotWithShape="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zh-CN" altLang="en-US" sz="2700" dirty="0">
                <a:solidFill>
                  <a:schemeClr val="accent2">
                    <a:lumMod val="50000"/>
                  </a:schemeClr>
                </a:solidFill>
                <a:effectLst>
                  <a:outerShdw blurRad="12700" dist="12700" dir="6240000" rotWithShape="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rPr>
              <a:t>风险和不确定性分析</a:t>
            </a:r>
            <a:endParaRPr lang="en-US" altLang="zh-CN" sz="2700" dirty="0">
              <a:solidFill>
                <a:schemeClr val="accent2">
                  <a:lumMod val="50000"/>
                </a:schemeClr>
              </a:solidFill>
              <a:effectLst>
                <a:outerShdw blurRad="12700" dist="12700" dir="6240000" rotWithShape="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a:p>
            <a:pPr defTabSz="321310">
              <a:spcBef>
                <a:spcPts val="845"/>
              </a:spcBef>
              <a:buSzTx/>
              <a:defRPr sz="2700">
                <a:solidFill>
                  <a:srgbClr val="CFB1FF"/>
                </a:solidFill>
                <a:effectLst>
                  <a:outerShdw blurRad="12700" dist="12700" dir="6240000" rotWithShape="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r>
              <a:rPr lang="en-US" altLang="zh-CN" dirty="0">
                <a:solidFill>
                  <a:schemeClr val="accent2">
                    <a:lumMod val="50000"/>
                  </a:schemeClr>
                </a:solidFill>
              </a:rPr>
              <a:t>The task of identifying the relative advantage of alternative courses of action is often complicated by </a:t>
            </a:r>
            <a:r>
              <a:rPr lang="en-US" altLang="zh-CN" dirty="0">
                <a:solidFill>
                  <a:srgbClr val="C00000"/>
                </a:solidFill>
              </a:rPr>
              <a:t>incomplete information</a:t>
            </a:r>
            <a:r>
              <a:rPr lang="en-US" altLang="zh-CN" dirty="0">
                <a:solidFill>
                  <a:schemeClr val="accent2">
                    <a:lumMod val="50000"/>
                  </a:schemeClr>
                </a:solidFill>
              </a:rPr>
              <a:t>, </a:t>
            </a:r>
            <a:r>
              <a:rPr lang="en-US" altLang="zh-CN" dirty="0">
                <a:solidFill>
                  <a:schemeClr val="accent5">
                    <a:lumMod val="75000"/>
                  </a:schemeClr>
                </a:solidFill>
              </a:rPr>
              <a:t>distorted or unpriced costs </a:t>
            </a:r>
            <a:r>
              <a:rPr lang="en-US" altLang="zh-CN" dirty="0">
                <a:solidFill>
                  <a:schemeClr val="accent2">
                    <a:lumMod val="50000"/>
                  </a:schemeClr>
                </a:solidFill>
              </a:rPr>
              <a:t>and benefits, and </a:t>
            </a:r>
            <a:r>
              <a:rPr lang="en-US" altLang="zh-CN" dirty="0">
                <a:solidFill>
                  <a:schemeClr val="accent5">
                    <a:lumMod val="75000"/>
                  </a:schemeClr>
                </a:solidFill>
              </a:rPr>
              <a:t>uncertainty</a:t>
            </a:r>
            <a:r>
              <a:rPr lang="en-US" altLang="zh-CN" dirty="0">
                <a:solidFill>
                  <a:schemeClr val="accent2">
                    <a:lumMod val="50000"/>
                  </a:schemeClr>
                </a:solidFill>
              </a:rPr>
              <a:t> about future circumstances and outcomes</a:t>
            </a:r>
            <a:endParaRPr lang="en-US" sz="2700" dirty="0">
              <a:solidFill>
                <a:schemeClr val="accent2">
                  <a:lumMod val="50000"/>
                </a:schemeClr>
              </a:solidFill>
              <a:effectLst>
                <a:outerShdw blurRad="12700" dist="12700" dir="6240000" rotWithShape="0">
                  <a:srgbClr val="FFFFFF"/>
                </a:outerShdw>
              </a:effectLst>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endParaRPr>
          </a:p>
        </p:txBody>
      </p:sp>
    </p:spTree>
  </p:cSld>
  <p:clrMapOvr>
    <a:masterClrMapping/>
  </p:clrMapOvr>
  <p:transition spd="slow"/>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p:cNvSpPr>
          <p:nvPr>
            <p:ph type="title"/>
          </p:nvPr>
        </p:nvSpPr>
        <p:spPr>
          <a:xfrm>
            <a:off x="609599" y="562708"/>
            <a:ext cx="8254702" cy="1367692"/>
          </a:xfrm>
          <a:prstGeom prst="rect">
            <a:avLst/>
          </a:prstGeom>
        </p:spPr>
        <p:txBody>
          <a:bodyPr>
            <a:noAutofit/>
          </a:bodyPr>
          <a:lstStyle/>
          <a:p>
            <a:pPr defTabSz="321310">
              <a:spcBef>
                <a:spcPts val="845"/>
              </a:spcBef>
              <a:defRPr sz="5000">
                <a:solidFill>
                  <a:schemeClr val="accent1">
                    <a:satOff val="-3351"/>
                    <a:lumOff val="26614"/>
                  </a:schemeClr>
                </a:solidFill>
                <a:effectLst>
                  <a:outerShdw blurRad="76200" dist="63500" dir="7140000" rotWithShape="0">
                    <a:srgbClr val="000000"/>
                  </a:outerShdw>
                </a:effectLst>
                <a:latin typeface="Chalkduster" panose="03050602040202020205"/>
                <a:ea typeface="Chalkduster" panose="03050602040202020205"/>
                <a:cs typeface="Chalkduster" panose="03050602040202020205"/>
                <a:sym typeface="Chalkduster" panose="03050602040202020205"/>
              </a:defRPr>
            </a:pPr>
            <a:r>
              <a:rPr sz="4000" dirty="0"/>
              <a:t>Choice</a:t>
            </a:r>
            <a:r>
              <a:rPr sz="4000" dirty="0">
                <a:latin typeface="Heiti SC Medium" panose="02000000000000000000" charset="-122"/>
                <a:ea typeface="Heiti SC Medium" panose="02000000000000000000" charset="-122"/>
                <a:cs typeface="Heiti SC Medium" panose="02000000000000000000" charset="-122"/>
                <a:sym typeface="Heiti SC Medium" panose="02000000000000000000" charset="-122"/>
              </a:rPr>
              <a:t>，</a:t>
            </a:r>
            <a:r>
              <a:rPr sz="4000" dirty="0"/>
              <a:t>Implementation</a:t>
            </a:r>
            <a:r>
              <a:rPr sz="4000" dirty="0">
                <a:latin typeface="Heiti SC Medium" panose="02000000000000000000" charset="-122"/>
                <a:ea typeface="Heiti SC Medium" panose="02000000000000000000" charset="-122"/>
                <a:cs typeface="Heiti SC Medium" panose="02000000000000000000" charset="-122"/>
                <a:sym typeface="Heiti SC Medium" panose="02000000000000000000" charset="-122"/>
              </a:rPr>
              <a:t>，</a:t>
            </a:r>
            <a:r>
              <a:rPr sz="4000" dirty="0"/>
              <a:t>and Evaluation</a:t>
            </a:r>
            <a:endParaRPr sz="4000" dirty="0"/>
          </a:p>
        </p:txBody>
      </p:sp>
      <p:sp>
        <p:nvSpPr>
          <p:cNvPr id="547" name="Shape 547"/>
          <p:cNvSpPr>
            <a:spLocks noGrp="1"/>
          </p:cNvSpPr>
          <p:nvPr>
            <p:ph idx="1"/>
          </p:nvPr>
        </p:nvSpPr>
        <p:spPr>
          <a:xfrm>
            <a:off x="609598" y="1930400"/>
            <a:ext cx="8254703" cy="4330551"/>
          </a:xfrm>
          <a:prstGeom prst="rect">
            <a:avLst/>
          </a:prstGeom>
        </p:spPr>
        <p:txBody>
          <a:bodyPr>
            <a:normAutofit fontScale="85000" lnSpcReduction="20000"/>
          </a:bodyPr>
          <a:lstStyle/>
          <a:p>
            <a:pPr marL="0" indent="0" defTabSz="321310">
              <a:lnSpc>
                <a:spcPct val="120000"/>
              </a:lnSpc>
              <a:spcBef>
                <a:spcPts val="845"/>
              </a:spcBef>
              <a:buSzTx/>
              <a:buNone/>
              <a:defRPr sz="29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sz="2400" dirty="0">
                <a:solidFill>
                  <a:schemeClr val="accent2">
                    <a:lumMod val="50000"/>
                  </a:schemeClr>
                </a:solidFill>
              </a:rPr>
              <a:t>The economist’s role in evaluating alternative courses of action is to provide guidance in decision making; it is not to make the final choice. ——经济学家的作用：提供决策建议，但并不一定能够影响决策</a:t>
            </a:r>
            <a:endParaRPr sz="2400" dirty="0">
              <a:solidFill>
                <a:schemeClr val="accent2">
                  <a:lumMod val="50000"/>
                </a:schemeClr>
              </a:solidFill>
            </a:endParaRPr>
          </a:p>
          <a:p>
            <a:pPr marL="0" indent="0" defTabSz="321310">
              <a:lnSpc>
                <a:spcPct val="120000"/>
              </a:lnSpc>
              <a:spcBef>
                <a:spcPts val="845"/>
              </a:spcBef>
              <a:buSzTx/>
              <a:buNone/>
              <a:defRPr sz="29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sz="2400" dirty="0">
                <a:solidFill>
                  <a:schemeClr val="accent2">
                    <a:lumMod val="50000"/>
                  </a:schemeClr>
                </a:solidFill>
              </a:rPr>
              <a:t>economic analysis will help decision makers better understand the economic implications of their choices.——帮助决策者理解他们决策的后果</a:t>
            </a:r>
            <a:endParaRPr sz="2400" b="1" dirty="0">
              <a:solidFill>
                <a:schemeClr val="accent2">
                  <a:lumMod val="50000"/>
                </a:schemeClr>
              </a:solidFill>
              <a:latin typeface="Times" panose="00000500000000020000"/>
              <a:ea typeface="Times" panose="00000500000000020000"/>
              <a:cs typeface="Times" panose="00000500000000020000"/>
              <a:sym typeface="Times" panose="00000500000000020000"/>
            </a:endParaRPr>
          </a:p>
          <a:p>
            <a:pPr marL="0" indent="0" defTabSz="321310">
              <a:lnSpc>
                <a:spcPct val="120000"/>
              </a:lnSpc>
              <a:spcBef>
                <a:spcPts val="845"/>
              </a:spcBef>
              <a:buSzTx/>
              <a:buNone/>
              <a:defRPr sz="2900">
                <a:solidFill>
                  <a:srgbClr val="98FA24"/>
                </a:solidFill>
                <a:effectLst>
                  <a:outerShdw blurRad="12700" dist="12700" dir="6240000" rotWithShape="0">
                    <a:srgbClr val="FFFFFF"/>
                  </a:outerShdw>
                </a:effectLst>
                <a:latin typeface="Heiti SC Medium" panose="02000000000000000000" charset="-122"/>
                <a:ea typeface="Heiti SC Medium" panose="02000000000000000000" charset="-122"/>
                <a:cs typeface="Heiti SC Medium" panose="02000000000000000000" charset="-122"/>
                <a:sym typeface="Heiti SC Medium" panose="02000000000000000000" charset="-122"/>
              </a:defRPr>
            </a:pPr>
            <a:r>
              <a:rPr sz="2400" dirty="0">
                <a:solidFill>
                  <a:schemeClr val="accent2">
                    <a:lumMod val="50000"/>
                  </a:schemeClr>
                </a:solidFill>
              </a:rPr>
              <a:t>Once a decision maker has chosen a preferred course of action, the final step of initiating and implementing the action is taken. Sometimes an additional step is added, that of review and assessment of the action taken, drawing attention to the dynamic and continuous character of decision making and the need for evaluation.——决策后的实施和反馈评估</a:t>
            </a:r>
            <a:endParaRPr sz="2400" dirty="0">
              <a:solidFill>
                <a:schemeClr val="accent2">
                  <a:lumMod val="50000"/>
                </a:schemeClr>
              </a:solidFill>
            </a:endParaRPr>
          </a:p>
        </p:txBody>
      </p:sp>
    </p:spTree>
  </p:cSld>
  <p:clrMapOvr>
    <a:masterClrMapping/>
  </p:clrMapOvr>
  <p:transition spd="slow"/>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K</a:t>
            </a:r>
            <a:r>
              <a:rPr kumimoji="1" lang="en-US" altLang="en-US"/>
              <a:t>ey words</a:t>
            </a:r>
            <a:endParaRPr kumimoji="1" lang="zh-CN" altLang="en-US"/>
          </a:p>
        </p:txBody>
      </p:sp>
      <p:sp>
        <p:nvSpPr>
          <p:cNvPr id="3" name="内容占位符 2"/>
          <p:cNvSpPr>
            <a:spLocks noGrp="1"/>
          </p:cNvSpPr>
          <p:nvPr>
            <p:ph idx="1"/>
          </p:nvPr>
        </p:nvSpPr>
        <p:spPr>
          <a:xfrm>
            <a:off x="609599" y="2160590"/>
            <a:ext cx="6694968" cy="4006293"/>
          </a:xfrm>
        </p:spPr>
        <p:txBody>
          <a:bodyPr numCol="2">
            <a:noAutofit/>
          </a:bodyPr>
          <a:lstStyle/>
          <a:p>
            <a:r>
              <a:rPr kumimoji="1" lang="en-US" altLang="zh-CN" dirty="0">
                <a:latin typeface="Times New Roman" panose="02020603050405020304" pitchFamily="18" charset="0"/>
                <a:cs typeface="Times New Roman" panose="02020603050405020304" pitchFamily="18" charset="0"/>
              </a:rPr>
              <a:t>Forest economics</a:t>
            </a:r>
            <a:endParaRPr kumimoji="1" lang="en-US" altLang="zh-CN" dirty="0">
              <a:latin typeface="Times New Roman" panose="02020603050405020304" pitchFamily="18" charset="0"/>
              <a:cs typeface="Times New Roman" panose="02020603050405020304" pitchFamily="18" charset="0"/>
            </a:endParaRPr>
          </a:p>
          <a:p>
            <a:r>
              <a:rPr lang="en-US" altLang="en-US" dirty="0">
                <a:solidFill>
                  <a:schemeClr val="accent5">
                    <a:lumMod val="60000"/>
                    <a:lumOff val="40000"/>
                  </a:schemeClr>
                </a:solidFill>
                <a:latin typeface="Times New Roman" panose="02020603050405020304" pitchFamily="18" charset="0"/>
                <a:cs typeface="Times New Roman" panose="02020603050405020304" pitchFamily="18" charset="0"/>
              </a:rPr>
              <a:t>Economic resources</a:t>
            </a:r>
            <a:endParaRPr lang="en-US" altLang="en-US" dirty="0">
              <a:solidFill>
                <a:schemeClr val="accent5">
                  <a:lumMod val="60000"/>
                  <a:lumOff val="40000"/>
                </a:schemeClr>
              </a:solidFill>
              <a:latin typeface="Times New Roman" panose="02020603050405020304" pitchFamily="18" charset="0"/>
              <a:cs typeface="Times New Roman" panose="02020603050405020304" pitchFamily="18" charset="0"/>
            </a:endParaRPr>
          </a:p>
          <a:p>
            <a:r>
              <a:rPr lang="en-US" altLang="en-US">
                <a:solidFill>
                  <a:schemeClr val="accent2">
                    <a:lumMod val="75000"/>
                  </a:schemeClr>
                </a:solidFill>
                <a:latin typeface="Times New Roman" panose="02020603050405020304" pitchFamily="18" charset="0"/>
                <a:cs typeface="Times New Roman" panose="02020603050405020304" pitchFamily="18" charset="0"/>
              </a:rPr>
              <a:t>T</a:t>
            </a:r>
            <a:r>
              <a:rPr lang="en-US" altLang="zh-CN">
                <a:solidFill>
                  <a:schemeClr val="accent2">
                    <a:lumMod val="75000"/>
                  </a:schemeClr>
                </a:solidFill>
                <a:latin typeface="Times New Roman" panose="02020603050405020304" pitchFamily="18" charset="0"/>
                <a:cs typeface="Times New Roman" panose="02020603050405020304" pitchFamily="18" charset="0"/>
              </a:rPr>
              <a:t>hree fundamental economic questions</a:t>
            </a:r>
            <a:endParaRPr lang="en-US" altLang="zh-CN">
              <a:solidFill>
                <a:schemeClr val="accent2">
                  <a:lumMod val="75000"/>
                </a:schemeClr>
              </a:solidFill>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Extractive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value</a:t>
            </a:r>
            <a:r>
              <a:rPr kumimoji="1" lang="en-US" altLang="en-US" dirty="0">
                <a:latin typeface="Times New Roman" panose="02020603050405020304" pitchFamily="18" charset="0"/>
                <a:cs typeface="Times New Roman" panose="02020603050405020304" pitchFamily="18" charset="0"/>
              </a:rPr>
              <a:t>,</a:t>
            </a:r>
            <a:r>
              <a:rPr kumimoji="1" lang="en-US" altLang="zh-CN" dirty="0">
                <a:latin typeface="Times New Roman" panose="02020603050405020304" pitchFamily="18" charset="0"/>
                <a:cs typeface="Times New Roman" panose="02020603050405020304" pitchFamily="18" charset="0"/>
              </a:rPr>
              <a:t> </a:t>
            </a:r>
            <a:r>
              <a:rPr kumimoji="1" lang="en-US" altLang="en-US" dirty="0">
                <a:latin typeface="Times New Roman" panose="02020603050405020304" pitchFamily="18" charset="0"/>
                <a:cs typeface="Times New Roman" panose="02020603050405020304" pitchFamily="18" charset="0"/>
              </a:rPr>
              <a:t>non-e</a:t>
            </a:r>
            <a:r>
              <a:rPr kumimoji="1" lang="en-US" altLang="zh-CN" dirty="0">
                <a:latin typeface="Times New Roman" panose="02020603050405020304" pitchFamily="18" charset="0"/>
                <a:cs typeface="Times New Roman" panose="02020603050405020304" pitchFamily="18" charset="0"/>
              </a:rPr>
              <a:t>xtractive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value</a:t>
            </a:r>
            <a:endParaRPr kumimoji="1" lang="en-US" altLang="zh-CN" dirty="0">
              <a:latin typeface="Times New Roman" panose="02020603050405020304" pitchFamily="18" charset="0"/>
              <a:cs typeface="Times New Roman" panose="02020603050405020304" pitchFamily="18" charset="0"/>
            </a:endParaRPr>
          </a:p>
          <a:p>
            <a:r>
              <a:rPr lang="en-US" altLang="zh-CN">
                <a:solidFill>
                  <a:schemeClr val="accent4">
                    <a:lumMod val="75000"/>
                  </a:schemeClr>
                </a:solidFill>
                <a:latin typeface="Times New Roman" panose="02020603050405020304" pitchFamily="18" charset="0"/>
                <a:cs typeface="Times New Roman" panose="02020603050405020304" pitchFamily="18" charset="0"/>
              </a:rPr>
              <a:t>preservation values</a:t>
            </a:r>
            <a:endParaRPr lang="en-US" altLang="zh-CN">
              <a:solidFill>
                <a:schemeClr val="accent4">
                  <a:lumMod val="75000"/>
                </a:schemeClr>
              </a:solidFill>
              <a:latin typeface="Times New Roman" panose="02020603050405020304" pitchFamily="18" charset="0"/>
              <a:cs typeface="Times New Roman" panose="02020603050405020304" pitchFamily="18" charset="0"/>
            </a:endParaRPr>
          </a:p>
          <a:p>
            <a:r>
              <a:rPr lang="en-US" altLang="zh-CN" dirty="0">
                <a:solidFill>
                  <a:schemeClr val="accent2">
                    <a:lumMod val="75000"/>
                  </a:schemeClr>
                </a:solidFill>
                <a:latin typeface="Times New Roman" panose="02020603050405020304" pitchFamily="18" charset="0"/>
                <a:cs typeface="Times New Roman" panose="02020603050405020304" pitchFamily="18" charset="0"/>
              </a:rPr>
              <a:t>Efficiency and Equity </a:t>
            </a:r>
            <a:endParaRPr lang="en-US" altLang="zh-CN" dirty="0">
              <a:solidFill>
                <a:schemeClr val="accent2">
                  <a:lumMod val="75000"/>
                </a:schemeClr>
              </a:solidFill>
              <a:latin typeface="Times New Roman" panose="02020603050405020304" pitchFamily="18" charset="0"/>
              <a:cs typeface="Times New Roman" panose="02020603050405020304" pitchFamily="18" charset="0"/>
            </a:endParaRPr>
          </a:p>
          <a:p>
            <a:r>
              <a:rPr lang="en-US" altLang="zh-CN" dirty="0">
                <a:solidFill>
                  <a:schemeClr val="accent3">
                    <a:lumMod val="75000"/>
                  </a:schemeClr>
                </a:solidFill>
                <a:latin typeface="Times New Roman" panose="02020603050405020304" pitchFamily="18" charset="0"/>
                <a:cs typeface="Times New Roman" panose="02020603050405020304" pitchFamily="18" charset="0"/>
              </a:rPr>
              <a:t>Market Failures</a:t>
            </a:r>
            <a:endParaRPr lang="en-US" altLang="zh-CN" dirty="0">
              <a:solidFill>
                <a:schemeClr val="accent3">
                  <a:lumMod val="75000"/>
                </a:schemeClr>
              </a:solidFill>
              <a:latin typeface="Times New Roman" panose="02020603050405020304" pitchFamily="18" charset="0"/>
              <a:cs typeface="Times New Roman" panose="02020603050405020304" pitchFamily="18" charset="0"/>
            </a:endParaRPr>
          </a:p>
          <a:p>
            <a:r>
              <a:rPr lang="en-US" altLang="zh-CN" dirty="0">
                <a:solidFill>
                  <a:schemeClr val="accent2">
                    <a:lumMod val="75000"/>
                  </a:schemeClr>
                </a:solidFill>
                <a:latin typeface="Times New Roman" panose="02020603050405020304" pitchFamily="18" charset="0"/>
                <a:cs typeface="Times New Roman" panose="02020603050405020304" pitchFamily="18" charset="0"/>
              </a:rPr>
              <a:t>Externalities</a:t>
            </a:r>
            <a:endParaRPr lang="en-US" altLang="zh-CN" dirty="0">
              <a:solidFill>
                <a:schemeClr val="accent2">
                  <a:lumMod val="75000"/>
                </a:schemeClr>
              </a:solidFill>
              <a:latin typeface="Times New Roman" panose="02020603050405020304" pitchFamily="18" charset="0"/>
              <a:cs typeface="Times New Roman" panose="02020603050405020304" pitchFamily="18" charset="0"/>
            </a:endParaRPr>
          </a:p>
          <a:p>
            <a:r>
              <a:rPr lang="en-US" altLang="en-US" dirty="0">
                <a:solidFill>
                  <a:schemeClr val="accent5">
                    <a:lumMod val="60000"/>
                    <a:lumOff val="40000"/>
                  </a:schemeClr>
                </a:solidFill>
                <a:latin typeface="Times New Roman" panose="02020603050405020304" pitchFamily="18" charset="0"/>
                <a:cs typeface="Times New Roman" panose="02020603050405020304" pitchFamily="18" charset="0"/>
              </a:rPr>
              <a:t>The process of decision making</a:t>
            </a:r>
            <a:endParaRPr lang="en-US" altLang="en-US" dirty="0">
              <a:solidFill>
                <a:schemeClr val="accent5">
                  <a:lumMod val="60000"/>
                  <a:lumOff val="40000"/>
                </a:schemeClr>
              </a:solidFill>
              <a:latin typeface="Times New Roman" panose="02020603050405020304" pitchFamily="18" charset="0"/>
              <a:cs typeface="Times New Roman" panose="02020603050405020304" pitchFamily="18" charset="0"/>
            </a:endParaRPr>
          </a:p>
        </p:txBody>
      </p:sp>
      <p:sp>
        <p:nvSpPr>
          <p:cNvPr id="4" name="文本框 3"/>
          <p:cNvSpPr txBox="1"/>
          <p:nvPr/>
        </p:nvSpPr>
        <p:spPr>
          <a:xfrm>
            <a:off x="4795520" y="2160905"/>
            <a:ext cx="4348480" cy="2306955"/>
          </a:xfrm>
          <a:prstGeom prst="rect">
            <a:avLst/>
          </a:prstGeom>
          <a:noFill/>
        </p:spPr>
        <p:txBody>
          <a:bodyPr wrap="square" rtlCol="0" anchor="t">
            <a:spAutoFit/>
          </a:bodyPr>
          <a:p>
            <a:r>
              <a:rPr kumimoji="1" lang="en-US" altLang="en-US">
                <a:latin typeface="Times New Roman" panose="02020603050405020304" pitchFamily="18" charset="0"/>
                <a:cs typeface="Times New Roman" panose="02020603050405020304" pitchFamily="18" charset="0"/>
                <a:sym typeface="+mn-ea"/>
              </a:rPr>
              <a:t>Public goods</a:t>
            </a:r>
            <a:endParaRPr kumimoji="1" lang="en-US" altLang="en-US">
              <a:latin typeface="Times New Roman" panose="02020603050405020304" pitchFamily="18" charset="0"/>
              <a:cs typeface="Times New Roman" panose="02020603050405020304" pitchFamily="18" charset="0"/>
            </a:endParaRPr>
          </a:p>
          <a:p>
            <a:r>
              <a:rPr kumimoji="1" lang="en-US" altLang="en-US">
                <a:solidFill>
                  <a:schemeClr val="accent3">
                    <a:lumMod val="75000"/>
                  </a:schemeClr>
                </a:solidFill>
                <a:sym typeface="+mn-ea"/>
              </a:rPr>
              <a:t>Merit goods</a:t>
            </a:r>
            <a:endParaRPr kumimoji="1" lang="en-US" altLang="en-US">
              <a:solidFill>
                <a:schemeClr val="accent3">
                  <a:lumMod val="75000"/>
                </a:schemeClr>
              </a:solidFill>
            </a:endParaRPr>
          </a:p>
          <a:p>
            <a:r>
              <a:rPr lang="en-US" altLang="zh-CN" dirty="0">
                <a:solidFill>
                  <a:schemeClr val="accent2">
                    <a:lumMod val="75000"/>
                  </a:schemeClr>
                </a:solidFill>
                <a:latin typeface="Times New Roman" panose="02020603050405020304" pitchFamily="18" charset="0"/>
                <a:cs typeface="Times New Roman" panose="02020603050405020304" pitchFamily="18" charset="0"/>
                <a:sym typeface="+mn-ea"/>
              </a:rPr>
              <a:t>common pool resource</a:t>
            </a:r>
            <a:endParaRPr lang="en-US" altLang="zh-CN" dirty="0">
              <a:solidFill>
                <a:schemeClr val="accent2">
                  <a:lumMod val="75000"/>
                </a:schemeClr>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sym typeface="+mn-ea"/>
              </a:rPr>
              <a:t>Tragedy of the commons</a:t>
            </a:r>
            <a:endParaRPr lang="en-US" altLang="zh-CN" dirty="0">
              <a:latin typeface="Times New Roman" panose="02020603050405020304" pitchFamily="18" charset="0"/>
              <a:cs typeface="Times New Roman" panose="02020603050405020304" pitchFamily="18" charset="0"/>
            </a:endParaRPr>
          </a:p>
          <a:p>
            <a:r>
              <a:rPr kumimoji="1" lang="en-US" altLang="en-US">
                <a:solidFill>
                  <a:schemeClr val="accent3">
                    <a:lumMod val="75000"/>
                  </a:schemeClr>
                </a:solidFill>
                <a:latin typeface="Times New Roman" panose="02020603050405020304" pitchFamily="18" charset="0"/>
                <a:cs typeface="Times New Roman" panose="02020603050405020304" pitchFamily="18" charset="0"/>
                <a:sym typeface="+mn-ea"/>
              </a:rPr>
              <a:t>Government failure</a:t>
            </a:r>
            <a:endParaRPr kumimoji="1" lang="en-US" altLang="en-US">
              <a:solidFill>
                <a:schemeClr val="accent3">
                  <a:lumMod val="75000"/>
                </a:schemeClr>
              </a:solidFill>
              <a:latin typeface="Times New Roman" panose="02020603050405020304" pitchFamily="18" charset="0"/>
              <a:cs typeface="Times New Roman" panose="02020603050405020304" pitchFamily="18" charset="0"/>
            </a:endParaRPr>
          </a:p>
          <a:p>
            <a:r>
              <a:rPr kumimoji="1" lang="en-US" altLang="en-US">
                <a:solidFill>
                  <a:schemeClr val="accent1">
                    <a:lumMod val="75000"/>
                  </a:schemeClr>
                </a:solidFill>
                <a:latin typeface="Times New Roman" panose="02020603050405020304" pitchFamily="18" charset="0"/>
                <a:cs typeface="Times New Roman" panose="02020603050405020304" pitchFamily="18" charset="0"/>
                <a:sym typeface="+mn-ea"/>
              </a:rPr>
              <a:t>Public interest theory</a:t>
            </a:r>
            <a:endParaRPr kumimoji="1" lang="en-US" altLang="en-US">
              <a:solidFill>
                <a:schemeClr val="accent1">
                  <a:lumMod val="75000"/>
                </a:schemeClr>
              </a:solidFill>
              <a:latin typeface="Times New Roman" panose="02020603050405020304" pitchFamily="18" charset="0"/>
              <a:cs typeface="Times New Roman" panose="02020603050405020304" pitchFamily="18" charset="0"/>
            </a:endParaRPr>
          </a:p>
          <a:p>
            <a:r>
              <a:rPr kumimoji="1" lang="en-US" altLang="en-US">
                <a:solidFill>
                  <a:schemeClr val="accent4">
                    <a:lumMod val="75000"/>
                  </a:schemeClr>
                </a:solidFill>
                <a:latin typeface="Times New Roman" panose="02020603050405020304" pitchFamily="18" charset="0"/>
                <a:cs typeface="Times New Roman" panose="02020603050405020304" pitchFamily="18" charset="0"/>
                <a:sym typeface="+mn-ea"/>
              </a:rPr>
              <a:t>Interest group theory</a:t>
            </a:r>
            <a:endParaRPr kumimoji="1" lang="en-US" altLang="en-US">
              <a:solidFill>
                <a:schemeClr val="accent4">
                  <a:lumMod val="75000"/>
                </a:schemeClr>
              </a:solidFill>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sym typeface="+mn-ea"/>
              </a:rPr>
              <a:t>Theory of a second-best solution</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中国森林资源的基本情况</a:t>
            </a:r>
            <a:endParaRPr lang="zh-CN" altLang="en-US" dirty="0"/>
          </a:p>
        </p:txBody>
      </p:sp>
      <p:sp>
        <p:nvSpPr>
          <p:cNvPr id="3" name="内容占位符 2"/>
          <p:cNvSpPr>
            <a:spLocks noGrp="1"/>
          </p:cNvSpPr>
          <p:nvPr>
            <p:ph sz="quarter" idx="13"/>
          </p:nvPr>
        </p:nvSpPr>
        <p:spPr/>
        <p:txBody>
          <a:bodyPr/>
          <a:lstStyle/>
          <a:p>
            <a:r>
              <a:rPr lang="en-US" altLang="zh-CN" dirty="0">
                <a:latin typeface="Verdana" panose="020B0604030504040204" pitchFamily="34" charset="0"/>
                <a:ea typeface="Verdana" panose="020B0604030504040204" pitchFamily="34" charset="0"/>
                <a:cs typeface="Verdana" panose="020B0604030504040204" pitchFamily="34" charset="0"/>
              </a:rPr>
              <a:t>State of Chinese forest</a:t>
            </a:r>
            <a:endParaRPr lang="zh-CN" altLang="en-US" dirty="0">
              <a:latin typeface="Verdana" panose="020B0604030504040204" pitchFamily="34" charset="0"/>
              <a:cs typeface="Verdana" panose="020B0604030504040204" pitchFamily="34"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屏2022-10-25 21.23.40"/>
          <p:cNvPicPr>
            <a:picLocks noChangeAspect="1"/>
          </p:cNvPicPr>
          <p:nvPr/>
        </p:nvPicPr>
        <p:blipFill>
          <a:blip r:embed="rId1"/>
          <a:stretch>
            <a:fillRect/>
          </a:stretch>
        </p:blipFill>
        <p:spPr>
          <a:xfrm>
            <a:off x="-67945" y="772795"/>
            <a:ext cx="9543415" cy="515302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 name="Group 9"/>
          <p:cNvGrpSpPr>
            <a:grpSpLocks noGrp="1" noRot="1" noChangeAspect="1" noMove="1" noResize="1" noUngrp="1"/>
          </p:cNvGrpSpPr>
          <p:nvPr/>
        </p:nvGrpSpPr>
        <p:grpSpPr>
          <a:xfrm>
            <a:off x="0" y="-8467"/>
            <a:ext cx="9144001" cy="6866467"/>
            <a:chOff x="0" y="-8467"/>
            <a:chExt cx="12192000" cy="6866467"/>
          </a:xfrm>
        </p:grpSpPr>
        <p:cxnSp>
          <p:nvCxnSpPr>
            <p:cNvPr id="11" name="Straight Connector 10"/>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标题 1"/>
          <p:cNvSpPr>
            <a:spLocks noGrp="1"/>
          </p:cNvSpPr>
          <p:nvPr>
            <p:ph type="title"/>
          </p:nvPr>
        </p:nvSpPr>
        <p:spPr>
          <a:xfrm>
            <a:off x="811866" y="4851052"/>
            <a:ext cx="6216024" cy="1096648"/>
          </a:xfrm>
        </p:spPr>
        <p:txBody>
          <a:bodyPr vert="horz" lIns="91440" tIns="45720" rIns="91440" bIns="45720" rtlCol="0" anchor="b">
            <a:normAutofit/>
          </a:bodyPr>
          <a:lstStyle/>
          <a:p>
            <a:r>
              <a:rPr kumimoji="1" lang="en-US" altLang="en-US" sz="4400" dirty="0"/>
              <a:t>http://</a:t>
            </a:r>
            <a:r>
              <a:rPr kumimoji="1" lang="en-US" altLang="en-US" sz="4400" dirty="0" err="1"/>
              <a:t>www.cifor.org</a:t>
            </a:r>
            <a:r>
              <a:rPr kumimoji="1" lang="en-US" altLang="en-US" sz="4400" dirty="0"/>
              <a:t>/</a:t>
            </a:r>
            <a:endParaRPr kumimoji="1" lang="en-US" altLang="zh-CN" sz="4200" dirty="0">
              <a:latin typeface="+mj-lt"/>
              <a:ea typeface="+mj-ea"/>
              <a:cs typeface="+mj-cs"/>
            </a:endParaRPr>
          </a:p>
        </p:txBody>
      </p:sp>
      <p:pic>
        <p:nvPicPr>
          <p:cNvPr id="3" name="图片 2" descr="截屏2023-08-20 16.07.43"/>
          <p:cNvPicPr>
            <a:picLocks noChangeAspect="1"/>
          </p:cNvPicPr>
          <p:nvPr/>
        </p:nvPicPr>
        <p:blipFill>
          <a:blip r:embed="rId1"/>
          <a:stretch>
            <a:fillRect/>
          </a:stretch>
        </p:blipFill>
        <p:spPr>
          <a:xfrm>
            <a:off x="14605" y="0"/>
            <a:ext cx="9144000" cy="5003800"/>
          </a:xfrm>
          <a:prstGeom prst="rect">
            <a:avLst/>
          </a:prstGeom>
        </p:spPr>
      </p:pic>
      <p:sp>
        <p:nvSpPr>
          <p:cNvPr id="6" name="文本框 5"/>
          <p:cNvSpPr txBox="1"/>
          <p:nvPr/>
        </p:nvSpPr>
        <p:spPr>
          <a:xfrm>
            <a:off x="812165" y="5935980"/>
            <a:ext cx="5717540" cy="645160"/>
          </a:xfrm>
          <a:prstGeom prst="rect">
            <a:avLst/>
          </a:prstGeom>
          <a:noFill/>
        </p:spPr>
        <p:txBody>
          <a:bodyPr wrap="square" rtlCol="0" anchor="t">
            <a:spAutoFit/>
          </a:bodyPr>
          <a:p>
            <a:r>
              <a:rPr lang="zh-CN" altLang="en-US"/>
              <a:t>The Center for International Forestry Research (CIFOR)</a:t>
            </a:r>
            <a:endParaRPr lang="zh-CN" altLang="en-US"/>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latin typeface="黑体" panose="02010609060101010101" charset="-122"/>
                <a:ea typeface="黑体" panose="02010609060101010101" charset="-122"/>
                <a:cs typeface="黑体" panose="02010609060101010101" charset="-122"/>
              </a:rPr>
              <a:t>什么是森林资源清查？</a:t>
            </a:r>
            <a:endParaRPr kumimoji="1" lang="zh-CN" altLang="en-US" dirty="0">
              <a:latin typeface="黑体" panose="02010609060101010101" charset="-122"/>
              <a:ea typeface="黑体" panose="02010609060101010101" charset="-122"/>
              <a:cs typeface="黑体" panose="02010609060101010101" charset="-122"/>
            </a:endParaRPr>
          </a:p>
        </p:txBody>
      </p:sp>
      <p:sp>
        <p:nvSpPr>
          <p:cNvPr id="5" name="内容占位符 4"/>
          <p:cNvSpPr>
            <a:spLocks noGrp="1"/>
          </p:cNvSpPr>
          <p:nvPr>
            <p:ph sz="quarter" idx="13"/>
          </p:nvPr>
        </p:nvSpPr>
        <p:spPr>
          <a:xfrm>
            <a:off x="451821" y="1863042"/>
            <a:ext cx="8326419" cy="4290330"/>
          </a:xfrm>
        </p:spPr>
        <p:txBody>
          <a:bodyPr>
            <a:noAutofit/>
          </a:bodyPr>
          <a:lstStyle/>
          <a:p>
            <a:r>
              <a:rPr kumimoji="1" lang="zh-CN" altLang="en-US" sz="1800" dirty="0">
                <a:latin typeface="黑体" panose="02010609060101010101" charset="-122"/>
                <a:ea typeface="黑体" panose="02010609060101010101" charset="-122"/>
                <a:cs typeface="黑体" panose="02010609060101010101" charset="-122"/>
              </a:rPr>
              <a:t>全国森林资源清查，简称一类调查，是森林资源监测体系的重要组成部分。</a:t>
            </a:r>
            <a:endParaRPr kumimoji="1" lang="en-US" altLang="zh-CN" sz="1800" dirty="0">
              <a:latin typeface="黑体" panose="02010609060101010101" charset="-122"/>
              <a:ea typeface="黑体" panose="02010609060101010101" charset="-122"/>
              <a:cs typeface="黑体" panose="02010609060101010101" charset="-122"/>
            </a:endParaRPr>
          </a:p>
          <a:p>
            <a:r>
              <a:rPr kumimoji="1" lang="zh-CN" altLang="en-US" sz="1800" dirty="0">
                <a:latin typeface="黑体" panose="02010609060101010101" charset="-122"/>
                <a:ea typeface="黑体" panose="02010609060101010101" charset="-122"/>
                <a:cs typeface="黑体" panose="02010609060101010101" charset="-122"/>
              </a:rPr>
              <a:t>森林资源清查以省（区、市）为单位进行，以抽样调查理论为基础，采用固定样地调查为主进行定期实测的方法，在统一时间内，按统一的要求查清全国森林资源宏观现状及其消长变化规律，其成果是评价全国和各省（区、市）林业和生态建设的重要依据。</a:t>
            </a:r>
            <a:endParaRPr kumimoji="1" lang="en-US" altLang="zh-CN" sz="1800" dirty="0">
              <a:latin typeface="黑体" panose="02010609060101010101" charset="-122"/>
              <a:ea typeface="黑体" panose="02010609060101010101" charset="-122"/>
              <a:cs typeface="黑体" panose="02010609060101010101" charset="-122"/>
            </a:endParaRPr>
          </a:p>
          <a:p>
            <a:r>
              <a:rPr kumimoji="1" lang="zh-CN" altLang="en-US" sz="1800" dirty="0">
                <a:latin typeface="黑体" panose="02010609060101010101" charset="-122"/>
                <a:ea typeface="黑体" panose="02010609060101010101" charset="-122"/>
                <a:cs typeface="黑体" panose="02010609060101010101" charset="-122"/>
              </a:rPr>
              <a:t>调查主要是通过地类变化、森林面积、蓄积及其变化等数据，用计算机进行统计和动态分折，从而提供森林资源的现状及其消长变化。</a:t>
            </a:r>
            <a:endParaRPr kumimoji="1" lang="en-US" altLang="zh-CN" sz="1800" dirty="0">
              <a:latin typeface="黑体" panose="02010609060101010101" charset="-122"/>
              <a:ea typeface="黑体" panose="02010609060101010101" charset="-122"/>
              <a:cs typeface="黑体" panose="02010609060101010101" charset="-122"/>
            </a:endParaRPr>
          </a:p>
          <a:p>
            <a:r>
              <a:rPr kumimoji="1" lang="zh-CN" altLang="en-US" sz="1800" dirty="0">
                <a:latin typeface="黑体" panose="02010609060101010101" charset="-122"/>
                <a:ea typeface="黑体" panose="02010609060101010101" charset="-122"/>
                <a:cs typeface="黑体" panose="02010609060101010101" charset="-122"/>
              </a:rPr>
              <a:t>从</a:t>
            </a:r>
            <a:r>
              <a:rPr kumimoji="1" lang="en-US" altLang="zh-CN" sz="1800" dirty="0">
                <a:latin typeface="黑体" panose="02010609060101010101" charset="-122"/>
                <a:ea typeface="黑体" panose="02010609060101010101" charset="-122"/>
                <a:cs typeface="黑体" panose="02010609060101010101" charset="-122"/>
              </a:rPr>
              <a:t>20</a:t>
            </a:r>
            <a:r>
              <a:rPr kumimoji="1" lang="zh-CN" altLang="en-US" sz="1800" dirty="0">
                <a:latin typeface="黑体" panose="02010609060101010101" charset="-122"/>
                <a:ea typeface="黑体" panose="02010609060101010101" charset="-122"/>
                <a:cs typeface="黑体" panose="02010609060101010101" charset="-122"/>
              </a:rPr>
              <a:t>世纪</a:t>
            </a:r>
            <a:r>
              <a:rPr kumimoji="1" lang="en-US" altLang="zh-CN" sz="1800" dirty="0">
                <a:latin typeface="黑体" panose="02010609060101010101" charset="-122"/>
                <a:ea typeface="黑体" panose="02010609060101010101" charset="-122"/>
                <a:cs typeface="黑体" panose="02010609060101010101" charset="-122"/>
              </a:rPr>
              <a:t>70</a:t>
            </a:r>
            <a:r>
              <a:rPr kumimoji="1" lang="zh-CN" altLang="en-US" sz="1800" dirty="0">
                <a:latin typeface="黑体" panose="02010609060101010101" charset="-122"/>
                <a:ea typeface="黑体" panose="02010609060101010101" charset="-122"/>
                <a:cs typeface="黑体" panose="02010609060101010101" charset="-122"/>
              </a:rPr>
              <a:t>年代开始，我国森林资源清查先后建立了以省（区、市）为总体的森林资源连续清查体系，每</a:t>
            </a:r>
            <a:r>
              <a:rPr kumimoji="1" lang="en-US" altLang="zh-CN" sz="1800" dirty="0">
                <a:latin typeface="黑体" panose="02010609060101010101" charset="-122"/>
                <a:ea typeface="黑体" panose="02010609060101010101" charset="-122"/>
                <a:cs typeface="黑体" panose="02010609060101010101" charset="-122"/>
              </a:rPr>
              <a:t>5</a:t>
            </a:r>
            <a:r>
              <a:rPr kumimoji="1" lang="zh-CN" altLang="en-US" sz="1800" dirty="0">
                <a:latin typeface="黑体" panose="02010609060101010101" charset="-122"/>
                <a:ea typeface="黑体" panose="02010609060101010101" charset="-122"/>
                <a:cs typeface="黑体" panose="02010609060101010101" charset="-122"/>
              </a:rPr>
              <a:t>年复查一次，至今已有</a:t>
            </a:r>
            <a:r>
              <a:rPr kumimoji="1" lang="en-US" altLang="zh-CN" sz="1800" dirty="0">
                <a:latin typeface="黑体" panose="02010609060101010101" charset="-122"/>
                <a:ea typeface="黑体" panose="02010609060101010101" charset="-122"/>
                <a:cs typeface="黑体" panose="02010609060101010101" charset="-122"/>
              </a:rPr>
              <a:t>9</a:t>
            </a:r>
            <a:r>
              <a:rPr kumimoji="1" lang="zh-CN" altLang="en-US" sz="1800" dirty="0">
                <a:latin typeface="黑体" panose="02010609060101010101" charset="-122"/>
                <a:ea typeface="黑体" panose="02010609060101010101" charset="-122"/>
                <a:cs typeface="黑体" panose="02010609060101010101" charset="-122"/>
              </a:rPr>
              <a:t>次。</a:t>
            </a:r>
            <a:endParaRPr kumimoji="1" lang="en-US" altLang="zh-CN" sz="1800" dirty="0">
              <a:latin typeface="黑体" panose="02010609060101010101" charset="-122"/>
              <a:ea typeface="黑体" panose="02010609060101010101" charset="-122"/>
              <a:cs typeface="黑体" panose="02010609060101010101" charset="-122"/>
            </a:endParaRPr>
          </a:p>
          <a:p>
            <a:r>
              <a:rPr lang="en-US" altLang="zh-CN" sz="1800" dirty="0">
                <a:latin typeface="黑体" panose="02010609060101010101" charset="-122"/>
                <a:ea typeface="黑体" panose="02010609060101010101" charset="-122"/>
                <a:cs typeface="黑体" panose="02010609060101010101" charset="-122"/>
              </a:rPr>
              <a:t>9</a:t>
            </a:r>
            <a:r>
              <a:rPr lang="zh-CN" altLang="en-US" sz="1800" dirty="0">
                <a:latin typeface="黑体" panose="02010609060101010101" charset="-122"/>
                <a:ea typeface="黑体" panose="02010609060101010101" charset="-122"/>
                <a:cs typeface="黑体" panose="02010609060101010101" charset="-122"/>
              </a:rPr>
              <a:t>次清查时间分别为 </a:t>
            </a:r>
            <a:r>
              <a:rPr lang="en-US" altLang="zh-CN" sz="1800" dirty="0">
                <a:latin typeface="黑体" panose="02010609060101010101" charset="-122"/>
                <a:ea typeface="黑体" panose="02010609060101010101" charset="-122"/>
                <a:cs typeface="黑体" panose="02010609060101010101" charset="-122"/>
              </a:rPr>
              <a:t>1973-1976</a:t>
            </a:r>
            <a:r>
              <a:rPr lang="zh-CN" altLang="en-US" sz="1800" dirty="0">
                <a:latin typeface="黑体" panose="02010609060101010101" charset="-122"/>
                <a:ea typeface="黑体" panose="02010609060101010101" charset="-122"/>
                <a:cs typeface="黑体" panose="02010609060101010101" charset="-122"/>
              </a:rPr>
              <a:t>年，</a:t>
            </a:r>
            <a:r>
              <a:rPr lang="en-US" altLang="zh-CN" sz="1800" dirty="0">
                <a:latin typeface="黑体" panose="02010609060101010101" charset="-122"/>
                <a:ea typeface="黑体" panose="02010609060101010101" charset="-122"/>
                <a:cs typeface="黑体" panose="02010609060101010101" charset="-122"/>
              </a:rPr>
              <a:t>1977-1981 </a:t>
            </a:r>
            <a:r>
              <a:rPr lang="zh-CN" altLang="en-US" sz="1800" dirty="0">
                <a:latin typeface="黑体" panose="02010609060101010101" charset="-122"/>
                <a:ea typeface="黑体" panose="02010609060101010101" charset="-122"/>
                <a:cs typeface="黑体" panose="02010609060101010101" charset="-122"/>
              </a:rPr>
              <a:t>年，</a:t>
            </a:r>
            <a:r>
              <a:rPr lang="en-US" altLang="zh-CN" sz="1800" dirty="0">
                <a:latin typeface="黑体" panose="02010609060101010101" charset="-122"/>
                <a:ea typeface="黑体" panose="02010609060101010101" charset="-122"/>
                <a:cs typeface="黑体" panose="02010609060101010101" charset="-122"/>
              </a:rPr>
              <a:t>1984-1988</a:t>
            </a:r>
            <a:r>
              <a:rPr lang="zh-CN" altLang="en-US" sz="1800" dirty="0">
                <a:latin typeface="黑体" panose="02010609060101010101" charset="-122"/>
                <a:ea typeface="黑体" panose="02010609060101010101" charset="-122"/>
                <a:cs typeface="黑体" panose="02010609060101010101" charset="-122"/>
              </a:rPr>
              <a:t>年，</a:t>
            </a:r>
            <a:r>
              <a:rPr lang="en-US" altLang="zh-CN" sz="1800" dirty="0">
                <a:latin typeface="黑体" panose="02010609060101010101" charset="-122"/>
                <a:ea typeface="黑体" panose="02010609060101010101" charset="-122"/>
                <a:cs typeface="黑体" panose="02010609060101010101" charset="-122"/>
              </a:rPr>
              <a:t>1989-1993</a:t>
            </a:r>
            <a:r>
              <a:rPr lang="zh-CN" altLang="en-US" sz="1800" dirty="0">
                <a:latin typeface="黑体" panose="02010609060101010101" charset="-122"/>
                <a:ea typeface="黑体" panose="02010609060101010101" charset="-122"/>
                <a:cs typeface="黑体" panose="02010609060101010101" charset="-122"/>
              </a:rPr>
              <a:t>年， </a:t>
            </a:r>
            <a:r>
              <a:rPr lang="en-US" altLang="zh-CN" sz="1800" dirty="0">
                <a:latin typeface="黑体" panose="02010609060101010101" charset="-122"/>
                <a:ea typeface="黑体" panose="02010609060101010101" charset="-122"/>
                <a:cs typeface="黑体" panose="02010609060101010101" charset="-122"/>
              </a:rPr>
              <a:t>1994-1998</a:t>
            </a:r>
            <a:r>
              <a:rPr lang="zh-CN" altLang="en-US" sz="1800" dirty="0">
                <a:latin typeface="黑体" panose="02010609060101010101" charset="-122"/>
                <a:ea typeface="黑体" panose="02010609060101010101" charset="-122"/>
                <a:cs typeface="黑体" panose="02010609060101010101" charset="-122"/>
              </a:rPr>
              <a:t>年，</a:t>
            </a:r>
            <a:r>
              <a:rPr lang="en-US" altLang="zh-CN" sz="1800" dirty="0">
                <a:latin typeface="黑体" panose="02010609060101010101" charset="-122"/>
                <a:ea typeface="黑体" panose="02010609060101010101" charset="-122"/>
                <a:cs typeface="黑体" panose="02010609060101010101" charset="-122"/>
              </a:rPr>
              <a:t>1999-2003</a:t>
            </a:r>
            <a:r>
              <a:rPr lang="zh-CN" altLang="en-US" sz="1800" dirty="0">
                <a:latin typeface="黑体" panose="02010609060101010101" charset="-122"/>
                <a:ea typeface="黑体" panose="02010609060101010101" charset="-122"/>
                <a:cs typeface="黑体" panose="02010609060101010101" charset="-122"/>
              </a:rPr>
              <a:t>年，</a:t>
            </a:r>
            <a:r>
              <a:rPr lang="en-US" altLang="zh-CN" sz="1800" dirty="0">
                <a:latin typeface="黑体" panose="02010609060101010101" charset="-122"/>
                <a:ea typeface="黑体" panose="02010609060101010101" charset="-122"/>
                <a:cs typeface="黑体" panose="02010609060101010101" charset="-122"/>
              </a:rPr>
              <a:t>2004-2008</a:t>
            </a:r>
            <a:r>
              <a:rPr lang="zh-CN" altLang="en-US" sz="1800" dirty="0">
                <a:latin typeface="黑体" panose="02010609060101010101" charset="-122"/>
                <a:ea typeface="黑体" panose="02010609060101010101" charset="-122"/>
                <a:cs typeface="黑体" panose="02010609060101010101" charset="-122"/>
              </a:rPr>
              <a:t>年，</a:t>
            </a:r>
            <a:r>
              <a:rPr lang="en-US" altLang="zh-CN" sz="1800" dirty="0">
                <a:latin typeface="黑体" panose="02010609060101010101" charset="-122"/>
                <a:ea typeface="黑体" panose="02010609060101010101" charset="-122"/>
                <a:cs typeface="黑体" panose="02010609060101010101" charset="-122"/>
              </a:rPr>
              <a:t>2009-2013</a:t>
            </a:r>
            <a:r>
              <a:rPr lang="zh-CN" altLang="en-US" sz="1800" dirty="0">
                <a:latin typeface="黑体" panose="02010609060101010101" charset="-122"/>
                <a:ea typeface="黑体" panose="02010609060101010101" charset="-122"/>
                <a:cs typeface="黑体" panose="02010609060101010101" charset="-122"/>
              </a:rPr>
              <a:t>年，</a:t>
            </a:r>
            <a:r>
              <a:rPr lang="en-US" altLang="zh-CN" sz="1800" dirty="0">
                <a:latin typeface="黑体" panose="02010609060101010101" charset="-122"/>
                <a:ea typeface="黑体" panose="02010609060101010101" charset="-122"/>
                <a:cs typeface="黑体" panose="02010609060101010101" charset="-122"/>
              </a:rPr>
              <a:t>2014-2018</a:t>
            </a:r>
            <a:r>
              <a:rPr lang="zh-CN" altLang="en-US" sz="1800" dirty="0">
                <a:latin typeface="黑体" panose="02010609060101010101" charset="-122"/>
                <a:ea typeface="黑体" panose="02010609060101010101" charset="-122"/>
                <a:cs typeface="黑体" panose="02010609060101010101" charset="-122"/>
              </a:rPr>
              <a:t>年。</a:t>
            </a:r>
            <a:endParaRPr lang="zh-CN" altLang="en-US" sz="1800" dirty="0">
              <a:latin typeface="黑体" panose="02010609060101010101" charset="-122"/>
              <a:ea typeface="黑体" panose="02010609060101010101" charset="-122"/>
              <a:cs typeface="黑体" panose="02010609060101010101"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全国森林覆盖率"/>
          <p:cNvPicPr>
            <a:picLocks noChangeAspect="1"/>
          </p:cNvPicPr>
          <p:nvPr/>
        </p:nvPicPr>
        <p:blipFill>
          <a:blip r:embed="rId1"/>
          <a:stretch>
            <a:fillRect/>
          </a:stretch>
        </p:blipFill>
        <p:spPr>
          <a:xfrm>
            <a:off x="87630" y="1877695"/>
            <a:ext cx="8984615" cy="345567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0" y="152400"/>
            <a:ext cx="9144000" cy="653694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天然林</a:t>
            </a:r>
            <a:endParaRPr kumimoji="1" lang="zh-CN" altLang="en-US" dirty="0"/>
          </a:p>
        </p:txBody>
      </p:sp>
      <p:sp>
        <p:nvSpPr>
          <p:cNvPr id="3" name="内容占位符 2"/>
          <p:cNvSpPr>
            <a:spLocks noGrp="1"/>
          </p:cNvSpPr>
          <p:nvPr>
            <p:ph idx="1"/>
          </p:nvPr>
        </p:nvSpPr>
        <p:spPr/>
        <p:txBody>
          <a:bodyPr/>
          <a:lstStyle/>
          <a:p>
            <a:r>
              <a:rPr kumimoji="1" lang="zh-CN" altLang="en-US" dirty="0"/>
              <a:t>天然林又称自然林，包括自然形成与人工促进天然更新或萌生所形成的森林。</a:t>
            </a:r>
            <a:endParaRPr kumimoji="1" lang="en-US" altLang="zh-CN" dirty="0"/>
          </a:p>
          <a:p>
            <a:r>
              <a:rPr kumimoji="1" lang="zh-CN" altLang="en-US" dirty="0"/>
              <a:t>其特点是环境适应力强，森林结构分布较稳定，但成长时间较长，按其退化程度一般可分为原生林和次生林。</a:t>
            </a:r>
            <a:endParaRPr kumimoji="1" lang="en-US" altLang="zh-CN" dirty="0"/>
          </a:p>
          <a:p>
            <a:pPr lvl="1"/>
            <a:r>
              <a:rPr kumimoji="1" lang="zh-CN" altLang="en-US" dirty="0">
                <a:solidFill>
                  <a:srgbClr val="C00000"/>
                </a:solidFill>
              </a:rPr>
              <a:t>原生林（</a:t>
            </a:r>
            <a:r>
              <a:rPr kumimoji="1" lang="en-US" altLang="zh-CN" dirty="0">
                <a:solidFill>
                  <a:srgbClr val="C00000"/>
                </a:solidFill>
              </a:rPr>
              <a:t> old-growth forest/primary/primeval forest)</a:t>
            </a:r>
            <a:endParaRPr kumimoji="1" lang="en-US" altLang="zh-CN" dirty="0">
              <a:solidFill>
                <a:srgbClr val="C00000"/>
              </a:solidFill>
            </a:endParaRPr>
          </a:p>
          <a:p>
            <a:pPr lvl="1"/>
            <a:r>
              <a:rPr kumimoji="1" lang="zh-CN" altLang="en-US" dirty="0"/>
              <a:t>是未经开发利用，仍保持自然状态的森林，是森林演化的顶级群落，有丰富的物种，良好的森林结构和防护功能，生态系统稳定，有较强的自我恢复能力，具有较高的经济价值。</a:t>
            </a:r>
            <a:endParaRPr kumimoji="1" lang="en-US" altLang="zh-CN" dirty="0"/>
          </a:p>
          <a:p>
            <a:pPr lvl="1"/>
            <a:r>
              <a:rPr kumimoji="1" lang="zh-CN" altLang="en-US" dirty="0">
                <a:solidFill>
                  <a:srgbClr val="C00000"/>
                </a:solidFill>
              </a:rPr>
              <a:t>次生林（</a:t>
            </a:r>
            <a:r>
              <a:rPr kumimoji="1" lang="en-US" altLang="zh-CN" dirty="0">
                <a:solidFill>
                  <a:srgbClr val="C00000"/>
                </a:solidFill>
              </a:rPr>
              <a:t>SECONDARY FORESTS</a:t>
            </a:r>
            <a:r>
              <a:rPr kumimoji="1" lang="zh-CN" altLang="en-US" dirty="0">
                <a:solidFill>
                  <a:srgbClr val="C00000"/>
                </a:solidFill>
              </a:rPr>
              <a:t>）</a:t>
            </a:r>
            <a:endParaRPr kumimoji="1" lang="en-US" altLang="zh-CN" dirty="0">
              <a:solidFill>
                <a:srgbClr val="C00000"/>
              </a:solidFill>
            </a:endParaRPr>
          </a:p>
          <a:p>
            <a:pPr lvl="1"/>
            <a:r>
              <a:rPr kumimoji="1" lang="zh-CN" altLang="en-US" dirty="0"/>
              <a:t>是经人为采伐和破坏后，天然恢复起来的森林，一般由先锋树种组成，大多丧失原始林的森林环境，生态稳定性和生态功能较差。</a:t>
            </a:r>
            <a:endParaRPr kumimoji="1"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90397" y="645460"/>
            <a:ext cx="8371514" cy="5217458"/>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zh-CN" altLang="en-US" dirty="0"/>
              <a:t>人工林</a:t>
            </a:r>
            <a:endParaRPr kumimoji="1" lang="zh-CN" altLang="en-US" dirty="0"/>
          </a:p>
        </p:txBody>
      </p:sp>
      <p:sp>
        <p:nvSpPr>
          <p:cNvPr id="5" name="内容占位符 4"/>
          <p:cNvSpPr>
            <a:spLocks noGrp="1"/>
          </p:cNvSpPr>
          <p:nvPr>
            <p:ph idx="1"/>
          </p:nvPr>
        </p:nvSpPr>
        <p:spPr/>
        <p:txBody>
          <a:bodyPr/>
          <a:lstStyle/>
          <a:p>
            <a:r>
              <a:rPr kumimoji="1" lang="zh-CN" altLang="en-US" dirty="0"/>
              <a:t>人工林指通过人工措施形成的森林。</a:t>
            </a:r>
            <a:endParaRPr kumimoji="1" lang="en-US" altLang="zh-CN" dirty="0"/>
          </a:p>
          <a:p>
            <a:r>
              <a:rPr kumimoji="1" lang="zh-CN" altLang="en-US" dirty="0"/>
              <a:t>人工林的经营目的明确，树种选择、空间配置及其他造林技术措施都是按照人们的要求来安排的。</a:t>
            </a:r>
            <a:endParaRPr kumimoji="1" lang="en-US" altLang="zh-CN" dirty="0"/>
          </a:p>
          <a:p>
            <a:r>
              <a:rPr kumimoji="1" lang="zh-CN" altLang="en-US" dirty="0"/>
              <a:t>其主要特点是：</a:t>
            </a:r>
            <a:endParaRPr kumimoji="1" lang="en-US" altLang="zh-CN" dirty="0"/>
          </a:p>
          <a:p>
            <a:pPr lvl="1"/>
            <a:r>
              <a:rPr kumimoji="1" lang="zh-CN" altLang="en-US" dirty="0"/>
              <a:t>①所用种苗或其他繁殖材料是经过人为选择和培育的，遗传品质良好，适应性强；</a:t>
            </a:r>
            <a:endParaRPr kumimoji="1" lang="en-US" altLang="zh-CN" dirty="0"/>
          </a:p>
          <a:p>
            <a:pPr lvl="1"/>
            <a:r>
              <a:rPr kumimoji="1" lang="zh-CN" altLang="en-US" dirty="0"/>
              <a:t>②树木个体一般是同龄的，在林地上分布均匀；</a:t>
            </a:r>
            <a:endParaRPr kumimoji="1" lang="en-US" altLang="zh-CN" dirty="0"/>
          </a:p>
          <a:p>
            <a:pPr lvl="1"/>
            <a:r>
              <a:rPr kumimoji="1" lang="zh-CN" altLang="en-US" dirty="0"/>
              <a:t>③用较少数量的树木个体形成森林，群体结构均匀合理；</a:t>
            </a:r>
            <a:endParaRPr kumimoji="1" lang="en-US" altLang="zh-CN" dirty="0"/>
          </a:p>
          <a:p>
            <a:pPr lvl="1"/>
            <a:r>
              <a:rPr kumimoji="1" lang="zh-CN" altLang="en-US" dirty="0"/>
              <a:t>④树木个体生长整齐，能及时地、划一地进入郁闭状态；郁闭成林后个体分化程度相对较小，林木生长竞争比较激烈；</a:t>
            </a:r>
            <a:endParaRPr kumimoji="1" lang="en-US" altLang="zh-CN" dirty="0"/>
          </a:p>
          <a:p>
            <a:pPr lvl="1"/>
            <a:r>
              <a:rPr kumimoji="1" lang="zh-CN" altLang="en-US" dirty="0"/>
              <a:t>⑤林地从造林之初就处于人为控制下，能适应林木生长的需要。</a:t>
            </a:r>
            <a:endParaRPr kumimoji="1"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61364" y="95250"/>
            <a:ext cx="8890000" cy="666750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rotWithShape="1">
          <a:blip r:embed="rId1" cstate="screen"/>
          <a:srcRect/>
          <a:stretch>
            <a:fillRect/>
          </a:stretch>
        </p:blipFill>
        <p:spPr bwMode="auto">
          <a:xfrm>
            <a:off x="0" y="139849"/>
            <a:ext cx="9144000" cy="6035040"/>
          </a:xfrm>
          <a:prstGeom prst="rect">
            <a:avLst/>
          </a:prstGeom>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0" y="0"/>
            <a:ext cx="9144000" cy="6536948"/>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749300"/>
            <a:ext cx="9144000" cy="534713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图片 1" descr="截屏2023-08-20 16.14.02"/>
          <p:cNvPicPr>
            <a:picLocks noChangeAspect="1"/>
          </p:cNvPicPr>
          <p:nvPr/>
        </p:nvPicPr>
        <p:blipFill>
          <a:blip r:embed="rId1"/>
          <a:stretch>
            <a:fillRect/>
          </a:stretch>
        </p:blipFill>
        <p:spPr>
          <a:xfrm>
            <a:off x="0" y="474980"/>
            <a:ext cx="9144000" cy="6496050"/>
          </a:xfrm>
          <a:prstGeom prst="rect">
            <a:avLst/>
          </a:prstGeom>
        </p:spPr>
      </p:pic>
      <p:grpSp>
        <p:nvGrpSpPr>
          <p:cNvPr id="9" name="Group 8"/>
          <p:cNvGrpSpPr>
            <a:grpSpLocks noGrp="1" noRot="1" noChangeAspect="1" noMove="1" noResize="1" noUngrp="1"/>
          </p:cNvGrpSpPr>
          <p:nvPr/>
        </p:nvGrpSpPr>
        <p:grpSpPr>
          <a:xfrm>
            <a:off x="0" y="-8467"/>
            <a:ext cx="9144001" cy="6866467"/>
            <a:chOff x="0" y="-8467"/>
            <a:chExt cx="12192000" cy="6866467"/>
          </a:xfrm>
        </p:grpSpPr>
        <p:cxnSp>
          <p:nvCxnSpPr>
            <p:cNvPr id="10" name="Straight Connector 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Freeform: Shape 20"/>
          <p:cNvSpPr>
            <a:spLocks noGrp="1" noRot="1" noChangeAspect="1" noMove="1" noResize="1" noEditPoints="1" noAdjustHandles="1" noChangeArrowheads="1" noChangeShapeType="1" noTextEdit="1"/>
          </p:cNvSpPr>
          <p:nvPr/>
        </p:nvSpPr>
        <p:spPr>
          <a:xfrm>
            <a:off x="0" y="3733800"/>
            <a:ext cx="571500" cy="3124200"/>
          </a:xfrm>
          <a:custGeom>
            <a:avLst/>
            <a:gdLst>
              <a:gd name="connsiteX0" fmla="*/ 0 w 762000"/>
              <a:gd name="connsiteY0" fmla="*/ 0 h 3124200"/>
              <a:gd name="connsiteX1" fmla="*/ 762000 w 762000"/>
              <a:gd name="connsiteY1" fmla="*/ 3124200 h 3124200"/>
              <a:gd name="connsiteX2" fmla="*/ 0 w 762000"/>
              <a:gd name="connsiteY2" fmla="*/ 3124200 h 3124200"/>
            </a:gdLst>
            <a:ahLst/>
            <a:cxnLst>
              <a:cxn ang="0">
                <a:pos x="connsiteX0" y="connsiteY0"/>
              </a:cxn>
              <a:cxn ang="0">
                <a:pos x="connsiteX1" y="connsiteY1"/>
              </a:cxn>
              <a:cxn ang="0">
                <a:pos x="connsiteX2" y="connsiteY2"/>
              </a:cxn>
            </a:cxnLst>
            <a:rect l="l" t="t" r="r" b="b"/>
            <a:pathLst>
              <a:path w="762000" h="3124200">
                <a:moveTo>
                  <a:pt x="0" y="0"/>
                </a:moveTo>
                <a:lnTo>
                  <a:pt x="762000" y="3124200"/>
                </a:lnTo>
                <a:lnTo>
                  <a:pt x="0" y="31242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3" name="Straight Connector 22"/>
          <p:cNvCxnSpPr>
            <a:cxnSpLocks noGrp="1" noRot="1" noChangeAspect="1" noMove="1" noResize="1" noEditPoints="1" noAdjustHandles="1" noChangeArrowheads="1" noChangeShapeType="1"/>
          </p:cNvCxnSpPr>
          <p:nvPr/>
        </p:nvCxnSpPr>
        <p:spPr>
          <a:xfrm flipV="1">
            <a:off x="6955501" y="4502552"/>
            <a:ext cx="2188499" cy="235544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cxnSpLocks noGrp="1" noRot="1" noChangeAspect="1" noMove="1" noResize="1" noEditPoints="1" noAdjustHandles="1" noChangeArrowheads="1" noChangeShapeType="1"/>
          </p:cNvCxnSpPr>
          <p:nvPr/>
        </p:nvCxnSpPr>
        <p:spPr>
          <a:xfrm>
            <a:off x="6715125" y="-16625"/>
            <a:ext cx="2000611" cy="68746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Freeform: Shape 26"/>
          <p:cNvSpPr>
            <a:spLocks noGrp="1" noRot="1" noChangeAspect="1" noMove="1" noResize="1" noEditPoints="1" noAdjustHandles="1" noChangeArrowheads="1" noChangeShapeType="1" noTextEdit="1"/>
          </p:cNvSpPr>
          <p:nvPr/>
        </p:nvSpPr>
        <p:spPr>
          <a:xfrm>
            <a:off x="8192192" y="-16625"/>
            <a:ext cx="951808" cy="6874625"/>
          </a:xfrm>
          <a:custGeom>
            <a:avLst/>
            <a:gdLst>
              <a:gd name="connsiteX0" fmla="*/ 714894 w 1269077"/>
              <a:gd name="connsiteY0" fmla="*/ 0 h 6874625"/>
              <a:gd name="connsiteX1" fmla="*/ 1269077 w 1269077"/>
              <a:gd name="connsiteY1" fmla="*/ 16625 h 6874625"/>
              <a:gd name="connsiteX2" fmla="*/ 1269077 w 1269077"/>
              <a:gd name="connsiteY2" fmla="*/ 6874625 h 6874625"/>
              <a:gd name="connsiteX3" fmla="*/ 0 w 1269077"/>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269077" h="6874625">
                <a:moveTo>
                  <a:pt x="714894" y="0"/>
                </a:moveTo>
                <a:lnTo>
                  <a:pt x="1269077" y="16625"/>
                </a:lnTo>
                <a:lnTo>
                  <a:pt x="1269077" y="6874625"/>
                </a:lnTo>
                <a:lnTo>
                  <a:pt x="0" y="6874625"/>
                </a:lnTo>
                <a:close/>
              </a:path>
            </a:pathLst>
          </a:custGeom>
          <a:solidFill>
            <a:schemeClr val="accent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p:cNvSpPr>
            <a:spLocks noGrp="1" noRot="1" noChangeAspect="1" noMove="1" noResize="1" noEditPoints="1" noAdjustHandles="1" noChangeArrowheads="1" noChangeShapeType="1" noTextEdit="1"/>
          </p:cNvSpPr>
          <p:nvPr/>
        </p:nvSpPr>
        <p:spPr>
          <a:xfrm>
            <a:off x="7656280" y="-16624"/>
            <a:ext cx="1487720" cy="6874625"/>
          </a:xfrm>
          <a:custGeom>
            <a:avLst/>
            <a:gdLst>
              <a:gd name="connsiteX0" fmla="*/ 0 w 1983626"/>
              <a:gd name="connsiteY0" fmla="*/ 0 h 6874625"/>
              <a:gd name="connsiteX1" fmla="*/ 1983626 w 1983626"/>
              <a:gd name="connsiteY1" fmla="*/ 0 h 6874625"/>
              <a:gd name="connsiteX2" fmla="*/ 1983626 w 1983626"/>
              <a:gd name="connsiteY2" fmla="*/ 6874625 h 6874625"/>
              <a:gd name="connsiteX3" fmla="*/ 1522181 w 1983626"/>
              <a:gd name="connsiteY3" fmla="*/ 6874625 h 6874625"/>
            </a:gdLst>
            <a:ahLst/>
            <a:cxnLst>
              <a:cxn ang="0">
                <a:pos x="connsiteX0" y="connsiteY0"/>
              </a:cxn>
              <a:cxn ang="0">
                <a:pos x="connsiteX1" y="connsiteY1"/>
              </a:cxn>
              <a:cxn ang="0">
                <a:pos x="connsiteX2" y="connsiteY2"/>
              </a:cxn>
              <a:cxn ang="0">
                <a:pos x="connsiteX3" y="connsiteY3"/>
              </a:cxn>
            </a:cxnLst>
            <a:rect l="l" t="t" r="r" b="b"/>
            <a:pathLst>
              <a:path w="1983626" h="6874625">
                <a:moveTo>
                  <a:pt x="0" y="0"/>
                </a:moveTo>
                <a:lnTo>
                  <a:pt x="1983626" y="0"/>
                </a:lnTo>
                <a:lnTo>
                  <a:pt x="1983626" y="6874625"/>
                </a:lnTo>
                <a:lnTo>
                  <a:pt x="1522181" y="6874625"/>
                </a:lnTo>
                <a:close/>
              </a:path>
            </a:pathLst>
          </a:custGeom>
          <a:solidFill>
            <a:schemeClr val="accent1">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矩形 4"/>
          <p:cNvSpPr/>
          <p:nvPr/>
        </p:nvSpPr>
        <p:spPr>
          <a:xfrm>
            <a:off x="775169" y="106976"/>
            <a:ext cx="4960620" cy="368300"/>
          </a:xfrm>
          <a:prstGeom prst="rect">
            <a:avLst/>
          </a:prstGeom>
        </p:spPr>
        <p:txBody>
          <a:bodyPr wrap="none">
            <a:spAutoFit/>
          </a:bodyPr>
          <a:lstStyle/>
          <a:p>
            <a:pPr algn="l"/>
            <a:r>
              <a:rPr kumimoji="1" lang="en-US" altLang="zh-CN"/>
              <a:t>https://www.iucn.org/our-work/topic/forests</a:t>
            </a:r>
            <a:endParaRPr kumimoji="1" lang="en-US" altLang="zh-CN"/>
          </a:p>
        </p:txBody>
      </p:sp>
      <p:sp>
        <p:nvSpPr>
          <p:cNvPr id="3" name="文本框 2"/>
          <p:cNvSpPr txBox="1"/>
          <p:nvPr/>
        </p:nvSpPr>
        <p:spPr>
          <a:xfrm>
            <a:off x="3302000" y="5381625"/>
            <a:ext cx="2540000" cy="1476375"/>
          </a:xfrm>
          <a:prstGeom prst="rect">
            <a:avLst/>
          </a:prstGeom>
          <a:noFill/>
        </p:spPr>
        <p:txBody>
          <a:bodyPr wrap="square" rtlCol="0" anchor="t">
            <a:spAutoFit/>
          </a:bodyPr>
          <a:p>
            <a:r>
              <a:rPr lang="zh-CN" altLang="en-US"/>
              <a:t>IUCN的全称是国际自然保护联盟（International Union for Conservation of Nature）</a:t>
            </a:r>
            <a:endParaRPr lang="zh-CN" altLang="en-US"/>
          </a:p>
        </p:txBody>
      </p:sp>
    </p:spTree>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0" y="152400"/>
            <a:ext cx="9144000" cy="6536948"/>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0" y="152400"/>
            <a:ext cx="9144000" cy="653694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screen"/>
          <a:stretch>
            <a:fillRect/>
          </a:stretch>
        </p:blipFill>
        <p:spPr>
          <a:xfrm>
            <a:off x="0" y="152400"/>
            <a:ext cx="9144000" cy="653694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屏2023-08-20 16.16.47"/>
          <p:cNvPicPr>
            <a:picLocks noChangeAspect="1"/>
          </p:cNvPicPr>
          <p:nvPr/>
        </p:nvPicPr>
        <p:blipFill>
          <a:blip r:embed="rId1"/>
          <a:stretch>
            <a:fillRect/>
          </a:stretch>
        </p:blipFill>
        <p:spPr>
          <a:xfrm>
            <a:off x="0" y="1633220"/>
            <a:ext cx="9144000" cy="4449445"/>
          </a:xfrm>
          <a:prstGeom prst="rect">
            <a:avLst/>
          </a:prstGeom>
        </p:spPr>
      </p:pic>
      <p:sp>
        <p:nvSpPr>
          <p:cNvPr id="2" name="文本框 1"/>
          <p:cNvSpPr txBox="1"/>
          <p:nvPr/>
        </p:nvSpPr>
        <p:spPr>
          <a:xfrm>
            <a:off x="0" y="423081"/>
            <a:ext cx="4942840" cy="368300"/>
          </a:xfrm>
          <a:prstGeom prst="rect">
            <a:avLst/>
          </a:prstGeom>
          <a:noFill/>
        </p:spPr>
        <p:txBody>
          <a:bodyPr wrap="none" rtlCol="0">
            <a:spAutoFit/>
          </a:bodyPr>
          <a:lstStyle/>
          <a:p>
            <a:pPr algn="l"/>
            <a:r>
              <a:rPr lang="en-US" altLang="zh-CN" dirty="0">
                <a:hlinkClick r:id="rId2"/>
              </a:rPr>
              <a:t>https://www.unep.org/explore-topics/forests</a:t>
            </a:r>
            <a:endParaRPr lang="en-US" altLang="zh-CN" dirty="0"/>
          </a:p>
        </p:txBody>
      </p:sp>
    </p:spTree>
  </p:cSld>
  <p:clrMapOvr>
    <a:masterClrMapping/>
  </p:clrMapOvr>
  <p:transition spd="med"/>
</p:sld>
</file>

<file path=ppt/tags/tag1.xml><?xml version="1.0" encoding="utf-8"?>
<p:tagLst xmlns:p="http://schemas.openxmlformats.org/presentationml/2006/main">
  <p:tag name="commondata" val="eyJoZGlkIjoiMGJlMDdhYWFkMWM4ZjNjZDkwMGYyMDI5NjI4MzdhZjUifQ=="/>
</p:tagLst>
</file>

<file path=ppt/theme/theme1.xml><?xml version="1.0" encoding="utf-8"?>
<a:theme xmlns:a="http://schemas.openxmlformats.org/drawingml/2006/main" name="平面">
  <a:themeElements>
    <a:clrScheme name="平面">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平面">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平面">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13800</Words>
  <Application>WPS 演示</Application>
  <PresentationFormat>全屏显示(4:3)</PresentationFormat>
  <Paragraphs>479</Paragraphs>
  <Slides>82</Slides>
  <Notes>12</Notes>
  <HiddenSlides>0</HiddenSlides>
  <MMClips>0</MMClips>
  <ScaleCrop>false</ScaleCrop>
  <HeadingPairs>
    <vt:vector size="6" baseType="variant">
      <vt:variant>
        <vt:lpstr>已用的字体</vt:lpstr>
      </vt:variant>
      <vt:variant>
        <vt:i4>34</vt:i4>
      </vt:variant>
      <vt:variant>
        <vt:lpstr>主题</vt:lpstr>
      </vt:variant>
      <vt:variant>
        <vt:i4>2</vt:i4>
      </vt:variant>
      <vt:variant>
        <vt:lpstr>幻灯片标题</vt:lpstr>
      </vt:variant>
      <vt:variant>
        <vt:i4>82</vt:i4>
      </vt:variant>
    </vt:vector>
  </HeadingPairs>
  <TitlesOfParts>
    <vt:vector size="118" baseType="lpstr">
      <vt:lpstr>Arial</vt:lpstr>
      <vt:lpstr>宋体</vt:lpstr>
      <vt:lpstr>Wingdings</vt:lpstr>
      <vt:lpstr>黑体</vt:lpstr>
      <vt:lpstr>Wingdings 3</vt:lpstr>
      <vt:lpstr>Arial</vt:lpstr>
      <vt:lpstr>Euphemia UCAS</vt:lpstr>
      <vt:lpstr>DejaVu Math TeX Gyre</vt:lpstr>
      <vt:lpstr>Arial Rounded MT Bold</vt:lpstr>
      <vt:lpstr>微软雅黑</vt:lpstr>
      <vt:lpstr>Cooper Black</vt:lpstr>
      <vt:lpstr>Arial Rounded MT Bold</vt:lpstr>
      <vt:lpstr>隶书</vt:lpstr>
      <vt:lpstr>Broadway</vt:lpstr>
      <vt:lpstr>Trebuchet MS</vt:lpstr>
      <vt:lpstr>华文新魏</vt:lpstr>
      <vt:lpstr>方正姚体</vt:lpstr>
      <vt:lpstr>Arial Unicode MS</vt:lpstr>
      <vt:lpstr>Calibri</vt:lpstr>
      <vt:lpstr>Chalkduster</vt:lpstr>
      <vt:lpstr>Mongolian Baiti</vt:lpstr>
      <vt:lpstr>Heiti SC Medium</vt:lpstr>
      <vt:lpstr>Heiti SC Light</vt:lpstr>
      <vt:lpstr>Times</vt:lpstr>
      <vt:lpstr>华文隶书</vt:lpstr>
      <vt:lpstr>Times New Roman</vt:lpstr>
      <vt:lpstr>Heiti SC Medium</vt:lpstr>
      <vt:lpstr>Gill Sans Ultra Bold</vt:lpstr>
      <vt:lpstr>Matura MT Script Capitals</vt:lpstr>
      <vt:lpstr>Arial Black</vt:lpstr>
      <vt:lpstr>MS PGothic</vt:lpstr>
      <vt:lpstr>Adobe 繁黑體 Std B</vt:lpstr>
      <vt:lpstr>Adobe 黑体 Std R</vt:lpstr>
      <vt:lpstr>Verdana</vt:lpstr>
      <vt:lpstr>平面</vt:lpstr>
      <vt:lpstr>Office 主题​​</vt:lpstr>
      <vt:lpstr>林业经济学 Forest Economics</vt:lpstr>
      <vt:lpstr>课程要求：</vt:lpstr>
      <vt:lpstr>考核方式</vt:lpstr>
      <vt:lpstr>林业相关网站</vt:lpstr>
      <vt:lpstr>http://www.fao.org/forestry/en/</vt:lpstr>
      <vt:lpstr>http://www.wri.org/our-work/topics/forests</vt:lpstr>
      <vt:lpstr>http://www.cifor.org/</vt:lpstr>
      <vt:lpstr>PowerPoint 演示文稿</vt:lpstr>
      <vt:lpstr>PowerPoint 演示文稿</vt:lpstr>
      <vt:lpstr>PowerPoint 演示文稿</vt:lpstr>
      <vt:lpstr>PowerPoint 演示文稿</vt:lpstr>
      <vt:lpstr>PowerPoint 演示文稿</vt:lpstr>
      <vt:lpstr>课程要点：</vt:lpstr>
      <vt:lpstr>绪论</vt:lpstr>
      <vt:lpstr>一、什么是林业经济学？</vt:lpstr>
      <vt:lpstr>Forests are economic resources</vt:lpstr>
      <vt:lpstr>three fundamental economic questions</vt:lpstr>
      <vt:lpstr>some general assumptions</vt:lpstr>
      <vt:lpstr>林业领域的决策 </vt:lpstr>
      <vt:lpstr>二、森林资源的经济价值有哪些？</vt:lpstr>
      <vt:lpstr>PowerPoint 演示文稿</vt:lpstr>
      <vt:lpstr>Extractive value</vt:lpstr>
      <vt:lpstr>Extractive values</vt:lpstr>
      <vt:lpstr>Non-extractive value</vt:lpstr>
      <vt:lpstr>Non-extractive value</vt:lpstr>
      <vt:lpstr>preservation values  保存价值</vt:lpstr>
      <vt:lpstr>森林游憩和文化利用 Recreational or cultural uses of forests</vt:lpstr>
      <vt:lpstr>ecosystem services  生态服务</vt:lpstr>
      <vt:lpstr>PowerPoint 演示文稿</vt:lpstr>
      <vt:lpstr>PowerPoint 演示文稿</vt:lpstr>
      <vt:lpstr>三、林业经济学有哪些独特之处？</vt:lpstr>
      <vt:lpstr>如何权衡：经济价值还是生态价值？</vt:lpstr>
      <vt:lpstr>讨论：</vt:lpstr>
      <vt:lpstr>四、林业经济决策的两大核心问题</vt:lpstr>
      <vt:lpstr>Efficiency and Equity </vt:lpstr>
      <vt:lpstr>在林业经济中</vt:lpstr>
      <vt:lpstr>五、理解林业经济决策的关键</vt:lpstr>
      <vt:lpstr>Market Economies and the Role of Government</vt:lpstr>
      <vt:lpstr>market economy VS government intervention</vt:lpstr>
      <vt:lpstr>Market Failures 市场失灵</vt:lpstr>
      <vt:lpstr>Externalities外部性</vt:lpstr>
      <vt:lpstr>PowerPoint 演示文稿</vt:lpstr>
      <vt:lpstr>PowerPoint 演示文稿</vt:lpstr>
      <vt:lpstr>Different types of externalities 不同类型的外部性</vt:lpstr>
      <vt:lpstr>不同所有者外部性（技术不足外部性） Ownership or technological externalities </vt:lpstr>
      <vt:lpstr>Public goods 公共品</vt:lpstr>
      <vt:lpstr>林业提供的公共品 </vt:lpstr>
      <vt:lpstr>PowerPoint 演示文稿</vt:lpstr>
      <vt:lpstr>Merit goods 优质商品</vt:lpstr>
      <vt:lpstr>PowerPoint 演示文稿</vt:lpstr>
      <vt:lpstr>PowerPoint 演示文稿</vt:lpstr>
      <vt:lpstr>PowerPoint 演示文稿</vt:lpstr>
      <vt:lpstr>公共池塘资源 common pool resource</vt:lpstr>
      <vt:lpstr>Tragedy of the commons</vt:lpstr>
      <vt:lpstr>Other type of externalities</vt:lpstr>
      <vt:lpstr>政府干预与政策失灵 government intervention and policy failure</vt:lpstr>
      <vt:lpstr>两种不同理论</vt:lpstr>
      <vt:lpstr>委托-代理问题 Principal-Agent Problem</vt:lpstr>
      <vt:lpstr>寻租现象 Rent-seeking</vt:lpstr>
      <vt:lpstr>Theory of a second-best solution</vt:lpstr>
      <vt:lpstr>Economic decision making 经济决策</vt:lpstr>
      <vt:lpstr>The process of decision making</vt:lpstr>
      <vt:lpstr>Identification of goals or objectives</vt:lpstr>
      <vt:lpstr>Identifying Alternative Means</vt:lpstr>
      <vt:lpstr>Evaluation of the Alternatives</vt:lpstr>
      <vt:lpstr>Choice，Implementation，and Evaluation</vt:lpstr>
      <vt:lpstr>Key words</vt:lpstr>
      <vt:lpstr>中国森林资源的基本情况</vt:lpstr>
      <vt:lpstr>PowerPoint 演示文稿</vt:lpstr>
      <vt:lpstr>什么是森林资源清查？</vt:lpstr>
      <vt:lpstr>PowerPoint 演示文稿</vt:lpstr>
      <vt:lpstr>PowerPoint 演示文稿</vt:lpstr>
      <vt:lpstr>天然林</vt:lpstr>
      <vt:lpstr>PowerPoint 演示文稿</vt:lpstr>
      <vt:lpstr>人工林</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林业经济学（双语） Forest Economics</dc:title>
  <dc:creator>l xj</dc:creator>
  <cp:lastModifiedBy>lxj</cp:lastModifiedBy>
  <cp:revision>12</cp:revision>
  <dcterms:created xsi:type="dcterms:W3CDTF">2023-08-20T08:41:00Z</dcterms:created>
  <dcterms:modified xsi:type="dcterms:W3CDTF">2024-08-21T07:53:58Z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2052-12.1.0.17147</vt:lpwstr>
  </property>
  <property fmtid="{D5CDD505-2E9C-101B-9397-08002B2CF9AE}" pid="3" name="ICV">
    <vt:lpwstr>70B77372E42F40E0AAFF5A9C62795DB9_13</vt:lpwstr>
  </property>
</Properties>
</file>